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303" r:id="rId11"/>
    <p:sldId id="306" r:id="rId12"/>
    <p:sldId id="296" r:id="rId13"/>
    <p:sldId id="307" r:id="rId14"/>
    <p:sldId id="297" r:id="rId15"/>
    <p:sldId id="298" r:id="rId16"/>
    <p:sldId id="299" r:id="rId17"/>
    <p:sldId id="300" r:id="rId18"/>
    <p:sldId id="302" r:id="rId19"/>
    <p:sldId id="26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4583480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4583480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845834807_1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845834807_1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ewgrounds.com/art/view/coolzone17500/red-tech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www.newgrounds.com/art/view/coolzone17500/red-te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3969765" y="614778"/>
            <a:ext cx="5021968" cy="142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 BIỆT CÁC KHÁI NIỆM VIRUS, TROJAN, WORM</a:t>
            </a:r>
            <a:b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3000"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994111" y="905969"/>
            <a:ext cx="4707895" cy="6472387"/>
            <a:chOff x="-1006072" y="1271750"/>
            <a:chExt cx="4357952" cy="5991287"/>
          </a:xfrm>
        </p:grpSpPr>
        <p:sp>
          <p:nvSpPr>
            <p:cNvPr id="57" name="Google Shape;57;p15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1D43511-69C2-424E-AE7B-C1758E95EBDD}"/>
              </a:ext>
            </a:extLst>
          </p:cNvPr>
          <p:cNvSpPr txBox="1"/>
          <p:nvPr/>
        </p:nvSpPr>
        <p:spPr>
          <a:xfrm>
            <a:off x="5708362" y="2333301"/>
            <a:ext cx="5449186" cy="1944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Trần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Tuấn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Minh 	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Phan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Trọng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Cường</a:t>
            </a:r>
            <a:endParaRPr lang="en-US" sz="1600" b="1" dirty="0">
              <a:solidFill>
                <a:schemeClr val="bg1"/>
              </a:solidFill>
              <a:effectLst/>
              <a:latin typeface="Fira Sans" panose="020B0503050000020004" pitchFamily="34" charset="0"/>
              <a:ea typeface="Fira Mono Medium" panose="020B0609050000020004" pitchFamily="49" charset="0"/>
              <a:cs typeface="Times New Roman" panose="02020603050405020304" pitchFamily="18" charset="0"/>
            </a:endParaRP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Ngô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Đình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Luyện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Hoàng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Đức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Huy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Nguyễn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Đức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Hiếu</a:t>
            </a:r>
            <a:r>
              <a:rPr lang="en-US" sz="16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Mono Medium" panose="020B0609050000020004" pitchFamily="49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0E2E9F2-75E0-4EB3-8FB4-3453C55B9DE4}"/>
              </a:ext>
            </a:extLst>
          </p:cNvPr>
          <p:cNvSpPr txBox="1"/>
          <p:nvPr/>
        </p:nvSpPr>
        <p:spPr>
          <a:xfrm>
            <a:off x="4572000" y="4552342"/>
            <a:ext cx="45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GV </a:t>
            </a:r>
            <a:r>
              <a:rPr lang="en-US" sz="1800" b="1" dirty="0" err="1">
                <a:solidFill>
                  <a:schemeClr val="bg1"/>
                </a:solidFill>
              </a:rPr>
              <a:t>hướng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dẫn</a:t>
            </a:r>
            <a:r>
              <a:rPr lang="en-US" sz="1800" b="1">
                <a:solidFill>
                  <a:schemeClr val="bg1"/>
                </a:solidFill>
              </a:rPr>
              <a:t>: </a:t>
            </a:r>
            <a:r>
              <a:rPr lang="en-US" sz="1800" b="1" dirty="0" err="1">
                <a:solidFill>
                  <a:schemeClr val="bg1"/>
                </a:solidFill>
              </a:rPr>
              <a:t>Nguyễn</a:t>
            </a:r>
            <a:r>
              <a:rPr lang="en-US" sz="1800" b="1" dirty="0">
                <a:solidFill>
                  <a:schemeClr val="bg1"/>
                </a:solidFill>
              </a:rPr>
              <a:t> An </a:t>
            </a:r>
            <a:r>
              <a:rPr lang="en-US" sz="1800" b="1" dirty="0" err="1">
                <a:solidFill>
                  <a:schemeClr val="bg1"/>
                </a:solidFill>
              </a:rPr>
              <a:t>Hưng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36" name="Google Shape;160;p29">
            <a:extLst>
              <a:ext uri="{FF2B5EF4-FFF2-40B4-BE49-F238E27FC236}">
                <a16:creationId xmlns:a16="http://schemas.microsoft.com/office/drawing/2014/main" id="{205942AD-689A-4185-8804-AACCCDA4328E}"/>
              </a:ext>
            </a:extLst>
          </p:cNvPr>
          <p:cNvSpPr txBox="1">
            <a:spLocks/>
          </p:cNvSpPr>
          <p:nvPr/>
        </p:nvSpPr>
        <p:spPr>
          <a:xfrm>
            <a:off x="4923732" y="2816833"/>
            <a:ext cx="3876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l"/>
            <a:r>
              <a:rPr lang="en-US" sz="3000" dirty="0">
                <a:solidFill>
                  <a:schemeClr val="lt2"/>
                </a:solidFill>
                <a:latin typeface="Fira Mono Medium" panose="020B0604020202020204" pitchFamily="49" charset="0"/>
                <a:ea typeface="Fira Mono Medium" panose="020B0604020202020204" pitchFamily="49" charset="0"/>
              </a:rPr>
              <a:t>NHÓM 1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VIRUS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21;p34">
            <a:extLst>
              <a:ext uri="{FF2B5EF4-FFF2-40B4-BE49-F238E27FC236}">
                <a16:creationId xmlns:a16="http://schemas.microsoft.com/office/drawing/2014/main" id="{A74D452C-0C77-4819-B334-B00335BAB89D}"/>
              </a:ext>
            </a:extLst>
          </p:cNvPr>
          <p:cNvGrpSpPr/>
          <p:nvPr/>
        </p:nvGrpSpPr>
        <p:grpSpPr>
          <a:xfrm>
            <a:off x="1438286" y="168874"/>
            <a:ext cx="480467" cy="476931"/>
            <a:chOff x="5941665" y="1381832"/>
            <a:chExt cx="378656" cy="348680"/>
          </a:xfrm>
        </p:grpSpPr>
        <p:sp>
          <p:nvSpPr>
            <p:cNvPr id="15" name="Google Shape;322;p34">
              <a:extLst>
                <a:ext uri="{FF2B5EF4-FFF2-40B4-BE49-F238E27FC236}">
                  <a16:creationId xmlns:a16="http://schemas.microsoft.com/office/drawing/2014/main" id="{55FD3A9E-C27C-40A5-9B74-1B98E733EE00}"/>
                </a:ext>
              </a:extLst>
            </p:cNvPr>
            <p:cNvSpPr/>
            <p:nvPr/>
          </p:nvSpPr>
          <p:spPr>
            <a:xfrm>
              <a:off x="5941665" y="1381832"/>
              <a:ext cx="378656" cy="348680"/>
            </a:xfrm>
            <a:custGeom>
              <a:avLst/>
              <a:gdLst/>
              <a:ahLst/>
              <a:cxnLst/>
              <a:rect l="l" t="t" r="r" b="b"/>
              <a:pathLst>
                <a:path w="13074" h="12039" extrusionOk="0">
                  <a:moveTo>
                    <a:pt x="11919" y="763"/>
                  </a:moveTo>
                  <a:cubicBezTo>
                    <a:pt x="12133" y="763"/>
                    <a:pt x="12312" y="930"/>
                    <a:pt x="12312" y="1144"/>
                  </a:cubicBezTo>
                  <a:lnTo>
                    <a:pt x="12312" y="3061"/>
                  </a:lnTo>
                  <a:lnTo>
                    <a:pt x="775" y="3061"/>
                  </a:lnTo>
                  <a:lnTo>
                    <a:pt x="775" y="1144"/>
                  </a:lnTo>
                  <a:cubicBezTo>
                    <a:pt x="775" y="942"/>
                    <a:pt x="941" y="763"/>
                    <a:pt x="1144" y="763"/>
                  </a:cubicBezTo>
                  <a:close/>
                  <a:moveTo>
                    <a:pt x="12300" y="3823"/>
                  </a:moveTo>
                  <a:lnTo>
                    <a:pt x="12300" y="10895"/>
                  </a:lnTo>
                  <a:cubicBezTo>
                    <a:pt x="12312" y="11098"/>
                    <a:pt x="12133" y="11276"/>
                    <a:pt x="11919" y="11276"/>
                  </a:cubicBezTo>
                  <a:lnTo>
                    <a:pt x="1144" y="11276"/>
                  </a:lnTo>
                  <a:cubicBezTo>
                    <a:pt x="941" y="11276"/>
                    <a:pt x="763" y="11098"/>
                    <a:pt x="763" y="10895"/>
                  </a:cubicBezTo>
                  <a:lnTo>
                    <a:pt x="763" y="3823"/>
                  </a:lnTo>
                  <a:close/>
                  <a:moveTo>
                    <a:pt x="1144" y="1"/>
                  </a:moveTo>
                  <a:cubicBezTo>
                    <a:pt x="513" y="1"/>
                    <a:pt x="1" y="525"/>
                    <a:pt x="1" y="1144"/>
                  </a:cubicBezTo>
                  <a:lnTo>
                    <a:pt x="1" y="10895"/>
                  </a:lnTo>
                  <a:cubicBezTo>
                    <a:pt x="1" y="11526"/>
                    <a:pt x="524" y="12038"/>
                    <a:pt x="1144" y="12038"/>
                  </a:cubicBezTo>
                  <a:lnTo>
                    <a:pt x="11919" y="12038"/>
                  </a:lnTo>
                  <a:cubicBezTo>
                    <a:pt x="12562" y="12038"/>
                    <a:pt x="13074" y="11514"/>
                    <a:pt x="13074" y="10895"/>
                  </a:cubicBezTo>
                  <a:lnTo>
                    <a:pt x="13074" y="1144"/>
                  </a:lnTo>
                  <a:cubicBezTo>
                    <a:pt x="13074" y="501"/>
                    <a:pt x="12562" y="1"/>
                    <a:pt x="119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;p34">
              <a:extLst>
                <a:ext uri="{FF2B5EF4-FFF2-40B4-BE49-F238E27FC236}">
                  <a16:creationId xmlns:a16="http://schemas.microsoft.com/office/drawing/2014/main" id="{00C0ABD9-DA73-445F-B12F-A93526C3729D}"/>
                </a:ext>
              </a:extLst>
            </p:cNvPr>
            <p:cNvSpPr/>
            <p:nvPr/>
          </p:nvSpPr>
          <p:spPr>
            <a:xfrm>
              <a:off x="6253389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4;p34">
              <a:extLst>
                <a:ext uri="{FF2B5EF4-FFF2-40B4-BE49-F238E27FC236}">
                  <a16:creationId xmlns:a16="http://schemas.microsoft.com/office/drawing/2014/main" id="{407926F1-8B66-4619-9EE2-9F39E02B756E}"/>
                </a:ext>
              </a:extLst>
            </p:cNvPr>
            <p:cNvSpPr/>
            <p:nvPr/>
          </p:nvSpPr>
          <p:spPr>
            <a:xfrm>
              <a:off x="6208902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608" y="24"/>
                    <a:pt x="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5;p34">
              <a:extLst>
                <a:ext uri="{FF2B5EF4-FFF2-40B4-BE49-F238E27FC236}">
                  <a16:creationId xmlns:a16="http://schemas.microsoft.com/office/drawing/2014/main" id="{103B9FD1-4BF7-4177-A025-A788DD31FE86}"/>
                </a:ext>
              </a:extLst>
            </p:cNvPr>
            <p:cNvSpPr/>
            <p:nvPr/>
          </p:nvSpPr>
          <p:spPr>
            <a:xfrm>
              <a:off x="6165111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;p34">
              <a:extLst>
                <a:ext uri="{FF2B5EF4-FFF2-40B4-BE49-F238E27FC236}">
                  <a16:creationId xmlns:a16="http://schemas.microsoft.com/office/drawing/2014/main" id="{F3CAEAC2-4B49-4D87-9B77-0A4878D60993}"/>
                </a:ext>
              </a:extLst>
            </p:cNvPr>
            <p:cNvSpPr/>
            <p:nvPr/>
          </p:nvSpPr>
          <p:spPr>
            <a:xfrm>
              <a:off x="6053055" y="1518043"/>
              <a:ext cx="155558" cy="165897"/>
            </a:xfrm>
            <a:custGeom>
              <a:avLst/>
              <a:gdLst/>
              <a:ahLst/>
              <a:cxnLst/>
              <a:rect l="l" t="t" r="r" b="b"/>
              <a:pathLst>
                <a:path w="5371" h="5728" extrusionOk="0">
                  <a:moveTo>
                    <a:pt x="2679" y="775"/>
                  </a:moveTo>
                  <a:cubicBezTo>
                    <a:pt x="3013" y="775"/>
                    <a:pt x="3286" y="1037"/>
                    <a:pt x="3286" y="1382"/>
                  </a:cubicBezTo>
                  <a:lnTo>
                    <a:pt x="3286" y="1537"/>
                  </a:lnTo>
                  <a:lnTo>
                    <a:pt x="2060" y="1537"/>
                  </a:lnTo>
                  <a:lnTo>
                    <a:pt x="2060" y="1382"/>
                  </a:lnTo>
                  <a:cubicBezTo>
                    <a:pt x="2048" y="1061"/>
                    <a:pt x="2334" y="775"/>
                    <a:pt x="2679" y="775"/>
                  </a:cubicBezTo>
                  <a:close/>
                  <a:moveTo>
                    <a:pt x="3751" y="2323"/>
                  </a:moveTo>
                  <a:cubicBezTo>
                    <a:pt x="3822" y="2323"/>
                    <a:pt x="3882" y="2382"/>
                    <a:pt x="3882" y="2454"/>
                  </a:cubicBezTo>
                  <a:lnTo>
                    <a:pt x="3882" y="3823"/>
                  </a:lnTo>
                  <a:cubicBezTo>
                    <a:pt x="3870" y="4311"/>
                    <a:pt x="3536" y="4751"/>
                    <a:pt x="3072" y="4906"/>
                  </a:cubicBezTo>
                  <a:lnTo>
                    <a:pt x="3072" y="3644"/>
                  </a:lnTo>
                  <a:cubicBezTo>
                    <a:pt x="3072" y="3442"/>
                    <a:pt x="2894" y="3263"/>
                    <a:pt x="2691" y="3263"/>
                  </a:cubicBezTo>
                  <a:cubicBezTo>
                    <a:pt x="2477" y="3263"/>
                    <a:pt x="2298" y="3442"/>
                    <a:pt x="2298" y="3644"/>
                  </a:cubicBezTo>
                  <a:lnTo>
                    <a:pt x="2298" y="4906"/>
                  </a:lnTo>
                  <a:cubicBezTo>
                    <a:pt x="1858" y="4740"/>
                    <a:pt x="1548" y="4311"/>
                    <a:pt x="1548" y="3823"/>
                  </a:cubicBezTo>
                  <a:lnTo>
                    <a:pt x="1548" y="2454"/>
                  </a:lnTo>
                  <a:cubicBezTo>
                    <a:pt x="1548" y="2382"/>
                    <a:pt x="1608" y="2323"/>
                    <a:pt x="1679" y="2323"/>
                  </a:cubicBezTo>
                  <a:close/>
                  <a:moveTo>
                    <a:pt x="2655" y="1"/>
                  </a:moveTo>
                  <a:cubicBezTo>
                    <a:pt x="1905" y="1"/>
                    <a:pt x="1274" y="620"/>
                    <a:pt x="1274" y="1382"/>
                  </a:cubicBezTo>
                  <a:lnTo>
                    <a:pt x="1274" y="1620"/>
                  </a:lnTo>
                  <a:cubicBezTo>
                    <a:pt x="1262" y="1620"/>
                    <a:pt x="1250" y="1632"/>
                    <a:pt x="1227" y="1632"/>
                  </a:cubicBezTo>
                  <a:lnTo>
                    <a:pt x="893" y="1299"/>
                  </a:lnTo>
                  <a:cubicBezTo>
                    <a:pt x="816" y="1221"/>
                    <a:pt x="718" y="1183"/>
                    <a:pt x="621" y="1183"/>
                  </a:cubicBezTo>
                  <a:cubicBezTo>
                    <a:pt x="524" y="1183"/>
                    <a:pt x="429" y="1221"/>
                    <a:pt x="358" y="1299"/>
                  </a:cubicBezTo>
                  <a:cubicBezTo>
                    <a:pt x="203" y="1442"/>
                    <a:pt x="203" y="1680"/>
                    <a:pt x="358" y="1834"/>
                  </a:cubicBezTo>
                  <a:lnTo>
                    <a:pt x="786" y="2263"/>
                  </a:lnTo>
                  <a:cubicBezTo>
                    <a:pt x="774" y="2370"/>
                    <a:pt x="774" y="2382"/>
                    <a:pt x="774" y="2858"/>
                  </a:cubicBezTo>
                  <a:lnTo>
                    <a:pt x="381" y="2858"/>
                  </a:lnTo>
                  <a:cubicBezTo>
                    <a:pt x="179" y="2858"/>
                    <a:pt x="0" y="3037"/>
                    <a:pt x="0" y="3239"/>
                  </a:cubicBezTo>
                  <a:cubicBezTo>
                    <a:pt x="0" y="3454"/>
                    <a:pt x="179" y="3632"/>
                    <a:pt x="381" y="3632"/>
                  </a:cubicBezTo>
                  <a:lnTo>
                    <a:pt x="774" y="3632"/>
                  </a:lnTo>
                  <a:cubicBezTo>
                    <a:pt x="774" y="3823"/>
                    <a:pt x="750" y="4013"/>
                    <a:pt x="834" y="4299"/>
                  </a:cubicBezTo>
                  <a:lnTo>
                    <a:pt x="477" y="4656"/>
                  </a:lnTo>
                  <a:cubicBezTo>
                    <a:pt x="322" y="4811"/>
                    <a:pt x="322" y="5049"/>
                    <a:pt x="477" y="5192"/>
                  </a:cubicBezTo>
                  <a:cubicBezTo>
                    <a:pt x="548" y="5269"/>
                    <a:pt x="643" y="5308"/>
                    <a:pt x="740" y="5308"/>
                  </a:cubicBezTo>
                  <a:cubicBezTo>
                    <a:pt x="837" y="5308"/>
                    <a:pt x="935" y="5269"/>
                    <a:pt x="1012" y="5192"/>
                  </a:cubicBezTo>
                  <a:lnTo>
                    <a:pt x="1191" y="5013"/>
                  </a:lnTo>
                  <a:cubicBezTo>
                    <a:pt x="1578" y="5490"/>
                    <a:pt x="2132" y="5728"/>
                    <a:pt x="2685" y="5728"/>
                  </a:cubicBezTo>
                  <a:cubicBezTo>
                    <a:pt x="3239" y="5728"/>
                    <a:pt x="3792" y="5490"/>
                    <a:pt x="4179" y="5013"/>
                  </a:cubicBezTo>
                  <a:lnTo>
                    <a:pt x="4358" y="5192"/>
                  </a:lnTo>
                  <a:cubicBezTo>
                    <a:pt x="4429" y="5269"/>
                    <a:pt x="4525" y="5308"/>
                    <a:pt x="4621" y="5308"/>
                  </a:cubicBezTo>
                  <a:cubicBezTo>
                    <a:pt x="4718" y="5308"/>
                    <a:pt x="4816" y="5269"/>
                    <a:pt x="4894" y="5192"/>
                  </a:cubicBezTo>
                  <a:cubicBezTo>
                    <a:pt x="5037" y="5049"/>
                    <a:pt x="5037" y="4811"/>
                    <a:pt x="4894" y="4656"/>
                  </a:cubicBezTo>
                  <a:lnTo>
                    <a:pt x="4537" y="4299"/>
                  </a:lnTo>
                  <a:cubicBezTo>
                    <a:pt x="4608" y="4013"/>
                    <a:pt x="4596" y="3823"/>
                    <a:pt x="4596" y="3632"/>
                  </a:cubicBezTo>
                  <a:lnTo>
                    <a:pt x="4977" y="3632"/>
                  </a:lnTo>
                  <a:cubicBezTo>
                    <a:pt x="5191" y="3632"/>
                    <a:pt x="5370" y="3454"/>
                    <a:pt x="5370" y="3239"/>
                  </a:cubicBezTo>
                  <a:cubicBezTo>
                    <a:pt x="5370" y="3037"/>
                    <a:pt x="5215" y="2870"/>
                    <a:pt x="5013" y="2870"/>
                  </a:cubicBezTo>
                  <a:lnTo>
                    <a:pt x="4620" y="2870"/>
                  </a:lnTo>
                  <a:cubicBezTo>
                    <a:pt x="4620" y="2406"/>
                    <a:pt x="4644" y="2335"/>
                    <a:pt x="4584" y="2168"/>
                  </a:cubicBezTo>
                  <a:lnTo>
                    <a:pt x="4906" y="1846"/>
                  </a:lnTo>
                  <a:cubicBezTo>
                    <a:pt x="5060" y="1692"/>
                    <a:pt x="5060" y="1453"/>
                    <a:pt x="4906" y="1311"/>
                  </a:cubicBezTo>
                  <a:cubicBezTo>
                    <a:pt x="4834" y="1233"/>
                    <a:pt x="4739" y="1194"/>
                    <a:pt x="4642" y="1194"/>
                  </a:cubicBezTo>
                  <a:cubicBezTo>
                    <a:pt x="4546" y="1194"/>
                    <a:pt x="4447" y="1233"/>
                    <a:pt x="4370" y="1311"/>
                  </a:cubicBezTo>
                  <a:lnTo>
                    <a:pt x="4072" y="1608"/>
                  </a:lnTo>
                  <a:cubicBezTo>
                    <a:pt x="4060" y="1608"/>
                    <a:pt x="4060" y="1596"/>
                    <a:pt x="4048" y="1596"/>
                  </a:cubicBezTo>
                  <a:lnTo>
                    <a:pt x="4048" y="1382"/>
                  </a:lnTo>
                  <a:cubicBezTo>
                    <a:pt x="4048" y="620"/>
                    <a:pt x="3417" y="1"/>
                    <a:pt x="26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;p34">
              <a:extLst>
                <a:ext uri="{FF2B5EF4-FFF2-40B4-BE49-F238E27FC236}">
                  <a16:creationId xmlns:a16="http://schemas.microsoft.com/office/drawing/2014/main" id="{D2794919-12EE-4B20-986C-116DA74E1EA9}"/>
                </a:ext>
              </a:extLst>
            </p:cNvPr>
            <p:cNvSpPr/>
            <p:nvPr/>
          </p:nvSpPr>
          <p:spPr>
            <a:xfrm>
              <a:off x="5986152" y="1425653"/>
              <a:ext cx="91058" cy="22417"/>
            </a:xfrm>
            <a:custGeom>
              <a:avLst/>
              <a:gdLst/>
              <a:ahLst/>
              <a:cxnLst/>
              <a:rect l="l" t="t" r="r" b="b"/>
              <a:pathLst>
                <a:path w="3144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9"/>
                    <a:pt x="179" y="774"/>
                    <a:pt x="382" y="774"/>
                  </a:cubicBezTo>
                  <a:lnTo>
                    <a:pt x="2751" y="774"/>
                  </a:lnTo>
                  <a:cubicBezTo>
                    <a:pt x="2965" y="774"/>
                    <a:pt x="3144" y="595"/>
                    <a:pt x="3144" y="393"/>
                  </a:cubicBezTo>
                  <a:cubicBezTo>
                    <a:pt x="3144" y="179"/>
                    <a:pt x="2965" y="0"/>
                    <a:pt x="27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;p34">
              <a:extLst>
                <a:ext uri="{FF2B5EF4-FFF2-40B4-BE49-F238E27FC236}">
                  <a16:creationId xmlns:a16="http://schemas.microsoft.com/office/drawing/2014/main" id="{B0D8B4F8-9CF7-4B59-8CD5-2FF12A413005}"/>
                </a:ext>
              </a:extLst>
            </p:cNvPr>
            <p:cNvSpPr/>
            <p:nvPr/>
          </p:nvSpPr>
          <p:spPr>
            <a:xfrm>
              <a:off x="6255055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;p34">
              <a:extLst>
                <a:ext uri="{FF2B5EF4-FFF2-40B4-BE49-F238E27FC236}">
                  <a16:creationId xmlns:a16="http://schemas.microsoft.com/office/drawing/2014/main" id="{60066863-1558-4C10-A53D-45BA71FCF201}"/>
                </a:ext>
              </a:extLst>
            </p:cNvPr>
            <p:cNvSpPr/>
            <p:nvPr/>
          </p:nvSpPr>
          <p:spPr>
            <a:xfrm>
              <a:off x="6166777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000;p44">
            <a:extLst>
              <a:ext uri="{FF2B5EF4-FFF2-40B4-BE49-F238E27FC236}">
                <a16:creationId xmlns:a16="http://schemas.microsoft.com/office/drawing/2014/main" id="{2B9D3082-F6F8-41CA-B849-D26D24ED437A}"/>
              </a:ext>
            </a:extLst>
          </p:cNvPr>
          <p:cNvSpPr txBox="1"/>
          <p:nvPr/>
        </p:nvSpPr>
        <p:spPr>
          <a:xfrm>
            <a:off x="1272290" y="4037535"/>
            <a:ext cx="2446569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Browser hijacking</a:t>
            </a:r>
          </a:p>
        </p:txBody>
      </p:sp>
      <p:pic>
        <p:nvPicPr>
          <p:cNvPr id="5122" name="Picture 2" descr="BFuzz - Fuzzing Browsers (Chrome &amp;amp; Firefox) - Hacking Land - Hack, Crack  and Pentest">
            <a:extLst>
              <a:ext uri="{FF2B5EF4-FFF2-40B4-BE49-F238E27FC236}">
                <a16:creationId xmlns:a16="http://schemas.microsoft.com/office/drawing/2014/main" id="{C1C27F3E-B862-45B9-BA3E-D04593F8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8" y="963545"/>
            <a:ext cx="4429295" cy="27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002;p44">
            <a:extLst>
              <a:ext uri="{FF2B5EF4-FFF2-40B4-BE49-F238E27FC236}">
                <a16:creationId xmlns:a16="http://schemas.microsoft.com/office/drawing/2014/main" id="{C07D858E-5D4B-4525-A0A6-16CFD5AAB49D}"/>
              </a:ext>
            </a:extLst>
          </p:cNvPr>
          <p:cNvSpPr txBox="1"/>
          <p:nvPr/>
        </p:nvSpPr>
        <p:spPr>
          <a:xfrm>
            <a:off x="5967695" y="4121824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Resident Virus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Virus </a:t>
            </a:r>
            <a:r>
              <a:rPr lang="en-US" sz="18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thường</a:t>
            </a:r>
            <a:r>
              <a:rPr lang="en-US" sz="18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trú</a:t>
            </a:r>
            <a:endParaRPr sz="1800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124" name="Picture 4" descr="Resident Virus Windows game - Mod DB">
            <a:extLst>
              <a:ext uri="{FF2B5EF4-FFF2-40B4-BE49-F238E27FC236}">
                <a16:creationId xmlns:a16="http://schemas.microsoft.com/office/drawing/2014/main" id="{5D52024C-AD61-479C-98AF-7B8822C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9" y="963545"/>
            <a:ext cx="3838353" cy="28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83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VIRUS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21;p34">
            <a:extLst>
              <a:ext uri="{FF2B5EF4-FFF2-40B4-BE49-F238E27FC236}">
                <a16:creationId xmlns:a16="http://schemas.microsoft.com/office/drawing/2014/main" id="{A74D452C-0C77-4819-B334-B00335BAB89D}"/>
              </a:ext>
            </a:extLst>
          </p:cNvPr>
          <p:cNvGrpSpPr/>
          <p:nvPr/>
        </p:nvGrpSpPr>
        <p:grpSpPr>
          <a:xfrm>
            <a:off x="1438286" y="168874"/>
            <a:ext cx="480467" cy="476931"/>
            <a:chOff x="5941665" y="1381832"/>
            <a:chExt cx="378656" cy="348680"/>
          </a:xfrm>
        </p:grpSpPr>
        <p:sp>
          <p:nvSpPr>
            <p:cNvPr id="15" name="Google Shape;322;p34">
              <a:extLst>
                <a:ext uri="{FF2B5EF4-FFF2-40B4-BE49-F238E27FC236}">
                  <a16:creationId xmlns:a16="http://schemas.microsoft.com/office/drawing/2014/main" id="{55FD3A9E-C27C-40A5-9B74-1B98E733EE00}"/>
                </a:ext>
              </a:extLst>
            </p:cNvPr>
            <p:cNvSpPr/>
            <p:nvPr/>
          </p:nvSpPr>
          <p:spPr>
            <a:xfrm>
              <a:off x="5941665" y="1381832"/>
              <a:ext cx="378656" cy="348680"/>
            </a:xfrm>
            <a:custGeom>
              <a:avLst/>
              <a:gdLst/>
              <a:ahLst/>
              <a:cxnLst/>
              <a:rect l="l" t="t" r="r" b="b"/>
              <a:pathLst>
                <a:path w="13074" h="12039" extrusionOk="0">
                  <a:moveTo>
                    <a:pt x="11919" y="763"/>
                  </a:moveTo>
                  <a:cubicBezTo>
                    <a:pt x="12133" y="763"/>
                    <a:pt x="12312" y="930"/>
                    <a:pt x="12312" y="1144"/>
                  </a:cubicBezTo>
                  <a:lnTo>
                    <a:pt x="12312" y="3061"/>
                  </a:lnTo>
                  <a:lnTo>
                    <a:pt x="775" y="3061"/>
                  </a:lnTo>
                  <a:lnTo>
                    <a:pt x="775" y="1144"/>
                  </a:lnTo>
                  <a:cubicBezTo>
                    <a:pt x="775" y="942"/>
                    <a:pt x="941" y="763"/>
                    <a:pt x="1144" y="763"/>
                  </a:cubicBezTo>
                  <a:close/>
                  <a:moveTo>
                    <a:pt x="12300" y="3823"/>
                  </a:moveTo>
                  <a:lnTo>
                    <a:pt x="12300" y="10895"/>
                  </a:lnTo>
                  <a:cubicBezTo>
                    <a:pt x="12312" y="11098"/>
                    <a:pt x="12133" y="11276"/>
                    <a:pt x="11919" y="11276"/>
                  </a:cubicBezTo>
                  <a:lnTo>
                    <a:pt x="1144" y="11276"/>
                  </a:lnTo>
                  <a:cubicBezTo>
                    <a:pt x="941" y="11276"/>
                    <a:pt x="763" y="11098"/>
                    <a:pt x="763" y="10895"/>
                  </a:cubicBezTo>
                  <a:lnTo>
                    <a:pt x="763" y="3823"/>
                  </a:lnTo>
                  <a:close/>
                  <a:moveTo>
                    <a:pt x="1144" y="1"/>
                  </a:moveTo>
                  <a:cubicBezTo>
                    <a:pt x="513" y="1"/>
                    <a:pt x="1" y="525"/>
                    <a:pt x="1" y="1144"/>
                  </a:cubicBezTo>
                  <a:lnTo>
                    <a:pt x="1" y="10895"/>
                  </a:lnTo>
                  <a:cubicBezTo>
                    <a:pt x="1" y="11526"/>
                    <a:pt x="524" y="12038"/>
                    <a:pt x="1144" y="12038"/>
                  </a:cubicBezTo>
                  <a:lnTo>
                    <a:pt x="11919" y="12038"/>
                  </a:lnTo>
                  <a:cubicBezTo>
                    <a:pt x="12562" y="12038"/>
                    <a:pt x="13074" y="11514"/>
                    <a:pt x="13074" y="10895"/>
                  </a:cubicBezTo>
                  <a:lnTo>
                    <a:pt x="13074" y="1144"/>
                  </a:lnTo>
                  <a:cubicBezTo>
                    <a:pt x="13074" y="501"/>
                    <a:pt x="12562" y="1"/>
                    <a:pt x="119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;p34">
              <a:extLst>
                <a:ext uri="{FF2B5EF4-FFF2-40B4-BE49-F238E27FC236}">
                  <a16:creationId xmlns:a16="http://schemas.microsoft.com/office/drawing/2014/main" id="{00C0ABD9-DA73-445F-B12F-A93526C3729D}"/>
                </a:ext>
              </a:extLst>
            </p:cNvPr>
            <p:cNvSpPr/>
            <p:nvPr/>
          </p:nvSpPr>
          <p:spPr>
            <a:xfrm>
              <a:off x="6253389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4;p34">
              <a:extLst>
                <a:ext uri="{FF2B5EF4-FFF2-40B4-BE49-F238E27FC236}">
                  <a16:creationId xmlns:a16="http://schemas.microsoft.com/office/drawing/2014/main" id="{407926F1-8B66-4619-9EE2-9F39E02B756E}"/>
                </a:ext>
              </a:extLst>
            </p:cNvPr>
            <p:cNvSpPr/>
            <p:nvPr/>
          </p:nvSpPr>
          <p:spPr>
            <a:xfrm>
              <a:off x="6208902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608" y="24"/>
                    <a:pt x="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5;p34">
              <a:extLst>
                <a:ext uri="{FF2B5EF4-FFF2-40B4-BE49-F238E27FC236}">
                  <a16:creationId xmlns:a16="http://schemas.microsoft.com/office/drawing/2014/main" id="{103B9FD1-4BF7-4177-A025-A788DD31FE86}"/>
                </a:ext>
              </a:extLst>
            </p:cNvPr>
            <p:cNvSpPr/>
            <p:nvPr/>
          </p:nvSpPr>
          <p:spPr>
            <a:xfrm>
              <a:off x="6165111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;p34">
              <a:extLst>
                <a:ext uri="{FF2B5EF4-FFF2-40B4-BE49-F238E27FC236}">
                  <a16:creationId xmlns:a16="http://schemas.microsoft.com/office/drawing/2014/main" id="{F3CAEAC2-4B49-4D87-9B77-0A4878D60993}"/>
                </a:ext>
              </a:extLst>
            </p:cNvPr>
            <p:cNvSpPr/>
            <p:nvPr/>
          </p:nvSpPr>
          <p:spPr>
            <a:xfrm>
              <a:off x="6053055" y="1518043"/>
              <a:ext cx="155558" cy="165897"/>
            </a:xfrm>
            <a:custGeom>
              <a:avLst/>
              <a:gdLst/>
              <a:ahLst/>
              <a:cxnLst/>
              <a:rect l="l" t="t" r="r" b="b"/>
              <a:pathLst>
                <a:path w="5371" h="5728" extrusionOk="0">
                  <a:moveTo>
                    <a:pt x="2679" y="775"/>
                  </a:moveTo>
                  <a:cubicBezTo>
                    <a:pt x="3013" y="775"/>
                    <a:pt x="3286" y="1037"/>
                    <a:pt x="3286" y="1382"/>
                  </a:cubicBezTo>
                  <a:lnTo>
                    <a:pt x="3286" y="1537"/>
                  </a:lnTo>
                  <a:lnTo>
                    <a:pt x="2060" y="1537"/>
                  </a:lnTo>
                  <a:lnTo>
                    <a:pt x="2060" y="1382"/>
                  </a:lnTo>
                  <a:cubicBezTo>
                    <a:pt x="2048" y="1061"/>
                    <a:pt x="2334" y="775"/>
                    <a:pt x="2679" y="775"/>
                  </a:cubicBezTo>
                  <a:close/>
                  <a:moveTo>
                    <a:pt x="3751" y="2323"/>
                  </a:moveTo>
                  <a:cubicBezTo>
                    <a:pt x="3822" y="2323"/>
                    <a:pt x="3882" y="2382"/>
                    <a:pt x="3882" y="2454"/>
                  </a:cubicBezTo>
                  <a:lnTo>
                    <a:pt x="3882" y="3823"/>
                  </a:lnTo>
                  <a:cubicBezTo>
                    <a:pt x="3870" y="4311"/>
                    <a:pt x="3536" y="4751"/>
                    <a:pt x="3072" y="4906"/>
                  </a:cubicBezTo>
                  <a:lnTo>
                    <a:pt x="3072" y="3644"/>
                  </a:lnTo>
                  <a:cubicBezTo>
                    <a:pt x="3072" y="3442"/>
                    <a:pt x="2894" y="3263"/>
                    <a:pt x="2691" y="3263"/>
                  </a:cubicBezTo>
                  <a:cubicBezTo>
                    <a:pt x="2477" y="3263"/>
                    <a:pt x="2298" y="3442"/>
                    <a:pt x="2298" y="3644"/>
                  </a:cubicBezTo>
                  <a:lnTo>
                    <a:pt x="2298" y="4906"/>
                  </a:lnTo>
                  <a:cubicBezTo>
                    <a:pt x="1858" y="4740"/>
                    <a:pt x="1548" y="4311"/>
                    <a:pt x="1548" y="3823"/>
                  </a:cubicBezTo>
                  <a:lnTo>
                    <a:pt x="1548" y="2454"/>
                  </a:lnTo>
                  <a:cubicBezTo>
                    <a:pt x="1548" y="2382"/>
                    <a:pt x="1608" y="2323"/>
                    <a:pt x="1679" y="2323"/>
                  </a:cubicBezTo>
                  <a:close/>
                  <a:moveTo>
                    <a:pt x="2655" y="1"/>
                  </a:moveTo>
                  <a:cubicBezTo>
                    <a:pt x="1905" y="1"/>
                    <a:pt x="1274" y="620"/>
                    <a:pt x="1274" y="1382"/>
                  </a:cubicBezTo>
                  <a:lnTo>
                    <a:pt x="1274" y="1620"/>
                  </a:lnTo>
                  <a:cubicBezTo>
                    <a:pt x="1262" y="1620"/>
                    <a:pt x="1250" y="1632"/>
                    <a:pt x="1227" y="1632"/>
                  </a:cubicBezTo>
                  <a:lnTo>
                    <a:pt x="893" y="1299"/>
                  </a:lnTo>
                  <a:cubicBezTo>
                    <a:pt x="816" y="1221"/>
                    <a:pt x="718" y="1183"/>
                    <a:pt x="621" y="1183"/>
                  </a:cubicBezTo>
                  <a:cubicBezTo>
                    <a:pt x="524" y="1183"/>
                    <a:pt x="429" y="1221"/>
                    <a:pt x="358" y="1299"/>
                  </a:cubicBezTo>
                  <a:cubicBezTo>
                    <a:pt x="203" y="1442"/>
                    <a:pt x="203" y="1680"/>
                    <a:pt x="358" y="1834"/>
                  </a:cubicBezTo>
                  <a:lnTo>
                    <a:pt x="786" y="2263"/>
                  </a:lnTo>
                  <a:cubicBezTo>
                    <a:pt x="774" y="2370"/>
                    <a:pt x="774" y="2382"/>
                    <a:pt x="774" y="2858"/>
                  </a:cubicBezTo>
                  <a:lnTo>
                    <a:pt x="381" y="2858"/>
                  </a:lnTo>
                  <a:cubicBezTo>
                    <a:pt x="179" y="2858"/>
                    <a:pt x="0" y="3037"/>
                    <a:pt x="0" y="3239"/>
                  </a:cubicBezTo>
                  <a:cubicBezTo>
                    <a:pt x="0" y="3454"/>
                    <a:pt x="179" y="3632"/>
                    <a:pt x="381" y="3632"/>
                  </a:cubicBezTo>
                  <a:lnTo>
                    <a:pt x="774" y="3632"/>
                  </a:lnTo>
                  <a:cubicBezTo>
                    <a:pt x="774" y="3823"/>
                    <a:pt x="750" y="4013"/>
                    <a:pt x="834" y="4299"/>
                  </a:cubicBezTo>
                  <a:lnTo>
                    <a:pt x="477" y="4656"/>
                  </a:lnTo>
                  <a:cubicBezTo>
                    <a:pt x="322" y="4811"/>
                    <a:pt x="322" y="5049"/>
                    <a:pt x="477" y="5192"/>
                  </a:cubicBezTo>
                  <a:cubicBezTo>
                    <a:pt x="548" y="5269"/>
                    <a:pt x="643" y="5308"/>
                    <a:pt x="740" y="5308"/>
                  </a:cubicBezTo>
                  <a:cubicBezTo>
                    <a:pt x="837" y="5308"/>
                    <a:pt x="935" y="5269"/>
                    <a:pt x="1012" y="5192"/>
                  </a:cubicBezTo>
                  <a:lnTo>
                    <a:pt x="1191" y="5013"/>
                  </a:lnTo>
                  <a:cubicBezTo>
                    <a:pt x="1578" y="5490"/>
                    <a:pt x="2132" y="5728"/>
                    <a:pt x="2685" y="5728"/>
                  </a:cubicBezTo>
                  <a:cubicBezTo>
                    <a:pt x="3239" y="5728"/>
                    <a:pt x="3792" y="5490"/>
                    <a:pt x="4179" y="5013"/>
                  </a:cubicBezTo>
                  <a:lnTo>
                    <a:pt x="4358" y="5192"/>
                  </a:lnTo>
                  <a:cubicBezTo>
                    <a:pt x="4429" y="5269"/>
                    <a:pt x="4525" y="5308"/>
                    <a:pt x="4621" y="5308"/>
                  </a:cubicBezTo>
                  <a:cubicBezTo>
                    <a:pt x="4718" y="5308"/>
                    <a:pt x="4816" y="5269"/>
                    <a:pt x="4894" y="5192"/>
                  </a:cubicBezTo>
                  <a:cubicBezTo>
                    <a:pt x="5037" y="5049"/>
                    <a:pt x="5037" y="4811"/>
                    <a:pt x="4894" y="4656"/>
                  </a:cubicBezTo>
                  <a:lnTo>
                    <a:pt x="4537" y="4299"/>
                  </a:lnTo>
                  <a:cubicBezTo>
                    <a:pt x="4608" y="4013"/>
                    <a:pt x="4596" y="3823"/>
                    <a:pt x="4596" y="3632"/>
                  </a:cubicBezTo>
                  <a:lnTo>
                    <a:pt x="4977" y="3632"/>
                  </a:lnTo>
                  <a:cubicBezTo>
                    <a:pt x="5191" y="3632"/>
                    <a:pt x="5370" y="3454"/>
                    <a:pt x="5370" y="3239"/>
                  </a:cubicBezTo>
                  <a:cubicBezTo>
                    <a:pt x="5370" y="3037"/>
                    <a:pt x="5215" y="2870"/>
                    <a:pt x="5013" y="2870"/>
                  </a:cubicBezTo>
                  <a:lnTo>
                    <a:pt x="4620" y="2870"/>
                  </a:lnTo>
                  <a:cubicBezTo>
                    <a:pt x="4620" y="2406"/>
                    <a:pt x="4644" y="2335"/>
                    <a:pt x="4584" y="2168"/>
                  </a:cubicBezTo>
                  <a:lnTo>
                    <a:pt x="4906" y="1846"/>
                  </a:lnTo>
                  <a:cubicBezTo>
                    <a:pt x="5060" y="1692"/>
                    <a:pt x="5060" y="1453"/>
                    <a:pt x="4906" y="1311"/>
                  </a:cubicBezTo>
                  <a:cubicBezTo>
                    <a:pt x="4834" y="1233"/>
                    <a:pt x="4739" y="1194"/>
                    <a:pt x="4642" y="1194"/>
                  </a:cubicBezTo>
                  <a:cubicBezTo>
                    <a:pt x="4546" y="1194"/>
                    <a:pt x="4447" y="1233"/>
                    <a:pt x="4370" y="1311"/>
                  </a:cubicBezTo>
                  <a:lnTo>
                    <a:pt x="4072" y="1608"/>
                  </a:lnTo>
                  <a:cubicBezTo>
                    <a:pt x="4060" y="1608"/>
                    <a:pt x="4060" y="1596"/>
                    <a:pt x="4048" y="1596"/>
                  </a:cubicBezTo>
                  <a:lnTo>
                    <a:pt x="4048" y="1382"/>
                  </a:lnTo>
                  <a:cubicBezTo>
                    <a:pt x="4048" y="620"/>
                    <a:pt x="3417" y="1"/>
                    <a:pt x="26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;p34">
              <a:extLst>
                <a:ext uri="{FF2B5EF4-FFF2-40B4-BE49-F238E27FC236}">
                  <a16:creationId xmlns:a16="http://schemas.microsoft.com/office/drawing/2014/main" id="{D2794919-12EE-4B20-986C-116DA74E1EA9}"/>
                </a:ext>
              </a:extLst>
            </p:cNvPr>
            <p:cNvSpPr/>
            <p:nvPr/>
          </p:nvSpPr>
          <p:spPr>
            <a:xfrm>
              <a:off x="5986152" y="1425653"/>
              <a:ext cx="91058" cy="22417"/>
            </a:xfrm>
            <a:custGeom>
              <a:avLst/>
              <a:gdLst/>
              <a:ahLst/>
              <a:cxnLst/>
              <a:rect l="l" t="t" r="r" b="b"/>
              <a:pathLst>
                <a:path w="3144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9"/>
                    <a:pt x="179" y="774"/>
                    <a:pt x="382" y="774"/>
                  </a:cubicBezTo>
                  <a:lnTo>
                    <a:pt x="2751" y="774"/>
                  </a:lnTo>
                  <a:cubicBezTo>
                    <a:pt x="2965" y="774"/>
                    <a:pt x="3144" y="595"/>
                    <a:pt x="3144" y="393"/>
                  </a:cubicBezTo>
                  <a:cubicBezTo>
                    <a:pt x="3144" y="179"/>
                    <a:pt x="2965" y="0"/>
                    <a:pt x="27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;p34">
              <a:extLst>
                <a:ext uri="{FF2B5EF4-FFF2-40B4-BE49-F238E27FC236}">
                  <a16:creationId xmlns:a16="http://schemas.microsoft.com/office/drawing/2014/main" id="{B0D8B4F8-9CF7-4B59-8CD5-2FF12A413005}"/>
                </a:ext>
              </a:extLst>
            </p:cNvPr>
            <p:cNvSpPr/>
            <p:nvPr/>
          </p:nvSpPr>
          <p:spPr>
            <a:xfrm>
              <a:off x="6255055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;p34">
              <a:extLst>
                <a:ext uri="{FF2B5EF4-FFF2-40B4-BE49-F238E27FC236}">
                  <a16:creationId xmlns:a16="http://schemas.microsoft.com/office/drawing/2014/main" id="{60066863-1558-4C10-A53D-45BA71FCF201}"/>
                </a:ext>
              </a:extLst>
            </p:cNvPr>
            <p:cNvSpPr/>
            <p:nvPr/>
          </p:nvSpPr>
          <p:spPr>
            <a:xfrm>
              <a:off x="6166777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00E7C252-31E7-48B4-88AD-DAA5D8F1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2" y="1143000"/>
            <a:ext cx="34099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998;p44">
            <a:extLst>
              <a:ext uri="{FF2B5EF4-FFF2-40B4-BE49-F238E27FC236}">
                <a16:creationId xmlns:a16="http://schemas.microsoft.com/office/drawing/2014/main" id="{F8D4F807-EB82-4177-B605-FAF6180A099B}"/>
              </a:ext>
            </a:extLst>
          </p:cNvPr>
          <p:cNvSpPr txBox="1"/>
          <p:nvPr/>
        </p:nvSpPr>
        <p:spPr>
          <a:xfrm>
            <a:off x="902880" y="4183911"/>
            <a:ext cx="268117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Polymorphic Virus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Virus đa hình</a:t>
            </a:r>
            <a:endParaRPr sz="1800"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150" name="Picture 6" descr="What Is a Macro Virus and How to Stop it? - TechNadu">
            <a:extLst>
              <a:ext uri="{FF2B5EF4-FFF2-40B4-BE49-F238E27FC236}">
                <a16:creationId xmlns:a16="http://schemas.microsoft.com/office/drawing/2014/main" id="{65E75E62-9D0B-4858-9DA8-833C4570F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23" y="1143000"/>
            <a:ext cx="406163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002;p44">
            <a:extLst>
              <a:ext uri="{FF2B5EF4-FFF2-40B4-BE49-F238E27FC236}">
                <a16:creationId xmlns:a16="http://schemas.microsoft.com/office/drawing/2014/main" id="{4137518A-D74A-47F6-9C90-CF8710FCAB1C}"/>
              </a:ext>
            </a:extLst>
          </p:cNvPr>
          <p:cNvSpPr txBox="1"/>
          <p:nvPr/>
        </p:nvSpPr>
        <p:spPr>
          <a:xfrm>
            <a:off x="5959109" y="4183911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Marco Virus</a:t>
            </a:r>
            <a:endParaRPr sz="1800" dirty="0">
              <a:solidFill>
                <a:schemeClr val="accen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46533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TROJAN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832370"/>
            <a:ext cx="8396347" cy="3416400"/>
          </a:xfrm>
        </p:spPr>
        <p:txBody>
          <a:bodyPr/>
          <a:lstStyle/>
          <a:p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ngụy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vỏ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bọc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cắp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Trojan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lấy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điển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con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ngựa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Troia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thần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thoại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Hy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Lạp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.</a:t>
            </a:r>
            <a:endParaRPr lang="en-US" dirty="0">
              <a:latin typeface="Fira Sans" panose="020B05030500000200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oogle Shape;339;p34">
            <a:extLst>
              <a:ext uri="{FF2B5EF4-FFF2-40B4-BE49-F238E27FC236}">
                <a16:creationId xmlns:a16="http://schemas.microsoft.com/office/drawing/2014/main" id="{216D30CB-EF16-4CCD-AFB6-FF23649751C3}"/>
              </a:ext>
            </a:extLst>
          </p:cNvPr>
          <p:cNvGrpSpPr/>
          <p:nvPr/>
        </p:nvGrpSpPr>
        <p:grpSpPr>
          <a:xfrm>
            <a:off x="1717287" y="72184"/>
            <a:ext cx="494231" cy="560314"/>
            <a:chOff x="2738152" y="2060829"/>
            <a:chExt cx="244183" cy="378308"/>
          </a:xfrm>
          <a:solidFill>
            <a:schemeClr val="tx1"/>
          </a:solidFill>
        </p:grpSpPr>
        <p:sp>
          <p:nvSpPr>
            <p:cNvPr id="24" name="Google Shape;340;p34">
              <a:extLst>
                <a:ext uri="{FF2B5EF4-FFF2-40B4-BE49-F238E27FC236}">
                  <a16:creationId xmlns:a16="http://schemas.microsoft.com/office/drawing/2014/main" id="{AE3E2346-1360-44E4-B4FC-33FA94550C33}"/>
                </a:ext>
              </a:extLst>
            </p:cNvPr>
            <p:cNvSpPr/>
            <p:nvPr/>
          </p:nvSpPr>
          <p:spPr>
            <a:xfrm>
              <a:off x="2738152" y="2060829"/>
              <a:ext cx="244183" cy="378308"/>
            </a:xfrm>
            <a:custGeom>
              <a:avLst/>
              <a:gdLst/>
              <a:ahLst/>
              <a:cxnLst/>
              <a:rect l="l" t="t" r="r" b="b"/>
              <a:pathLst>
                <a:path w="8431" h="13062" extrusionOk="0">
                  <a:moveTo>
                    <a:pt x="6120" y="750"/>
                  </a:moveTo>
                  <a:lnTo>
                    <a:pt x="6120" y="3834"/>
                  </a:lnTo>
                  <a:lnTo>
                    <a:pt x="2287" y="3834"/>
                  </a:lnTo>
                  <a:lnTo>
                    <a:pt x="2287" y="750"/>
                  </a:lnTo>
                  <a:close/>
                  <a:moveTo>
                    <a:pt x="7644" y="4608"/>
                  </a:moveTo>
                  <a:lnTo>
                    <a:pt x="7644" y="10121"/>
                  </a:lnTo>
                  <a:cubicBezTo>
                    <a:pt x="7644" y="11323"/>
                    <a:pt x="6680" y="12288"/>
                    <a:pt x="5477" y="12288"/>
                  </a:cubicBezTo>
                  <a:lnTo>
                    <a:pt x="2929" y="12288"/>
                  </a:lnTo>
                  <a:cubicBezTo>
                    <a:pt x="1739" y="12288"/>
                    <a:pt x="763" y="11311"/>
                    <a:pt x="763" y="10121"/>
                  </a:cubicBezTo>
                  <a:lnTo>
                    <a:pt x="763" y="4608"/>
                  </a:lnTo>
                  <a:close/>
                  <a:moveTo>
                    <a:pt x="1906" y="0"/>
                  </a:moveTo>
                  <a:cubicBezTo>
                    <a:pt x="1691" y="0"/>
                    <a:pt x="1513" y="167"/>
                    <a:pt x="1513" y="381"/>
                  </a:cubicBezTo>
                  <a:lnTo>
                    <a:pt x="1513" y="3834"/>
                  </a:lnTo>
                  <a:lnTo>
                    <a:pt x="393" y="3834"/>
                  </a:lnTo>
                  <a:cubicBezTo>
                    <a:pt x="179" y="3834"/>
                    <a:pt x="1" y="4013"/>
                    <a:pt x="1" y="4227"/>
                  </a:cubicBezTo>
                  <a:lnTo>
                    <a:pt x="1" y="10121"/>
                  </a:lnTo>
                  <a:cubicBezTo>
                    <a:pt x="1" y="11740"/>
                    <a:pt x="1310" y="13061"/>
                    <a:pt x="2929" y="13061"/>
                  </a:cubicBezTo>
                  <a:lnTo>
                    <a:pt x="5477" y="13061"/>
                  </a:lnTo>
                  <a:cubicBezTo>
                    <a:pt x="7097" y="13061"/>
                    <a:pt x="8406" y="11740"/>
                    <a:pt x="8406" y="10121"/>
                  </a:cubicBezTo>
                  <a:lnTo>
                    <a:pt x="8406" y="4227"/>
                  </a:lnTo>
                  <a:cubicBezTo>
                    <a:pt x="8430" y="4013"/>
                    <a:pt x="8240" y="3834"/>
                    <a:pt x="8037" y="3834"/>
                  </a:cubicBezTo>
                  <a:lnTo>
                    <a:pt x="6894" y="3834"/>
                  </a:lnTo>
                  <a:lnTo>
                    <a:pt x="6894" y="381"/>
                  </a:lnTo>
                  <a:cubicBezTo>
                    <a:pt x="6894" y="179"/>
                    <a:pt x="6716" y="0"/>
                    <a:pt x="6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1;p34">
              <a:extLst>
                <a:ext uri="{FF2B5EF4-FFF2-40B4-BE49-F238E27FC236}">
                  <a16:creationId xmlns:a16="http://schemas.microsoft.com/office/drawing/2014/main" id="{E1F2A032-696C-432C-A6E2-63F0D4C45BFB}"/>
                </a:ext>
              </a:extLst>
            </p:cNvPr>
            <p:cNvSpPr/>
            <p:nvPr/>
          </p:nvSpPr>
          <p:spPr>
            <a:xfrm>
              <a:off x="2782291" y="2222208"/>
              <a:ext cx="155558" cy="167258"/>
            </a:xfrm>
            <a:custGeom>
              <a:avLst/>
              <a:gdLst/>
              <a:ahLst/>
              <a:cxnLst/>
              <a:rect l="l" t="t" r="r" b="b"/>
              <a:pathLst>
                <a:path w="5371" h="5775" extrusionOk="0">
                  <a:moveTo>
                    <a:pt x="2656" y="774"/>
                  </a:moveTo>
                  <a:cubicBezTo>
                    <a:pt x="3001" y="774"/>
                    <a:pt x="3275" y="1060"/>
                    <a:pt x="3275" y="1393"/>
                  </a:cubicBezTo>
                  <a:lnTo>
                    <a:pt x="3275" y="1536"/>
                  </a:lnTo>
                  <a:lnTo>
                    <a:pt x="2048" y="1536"/>
                  </a:lnTo>
                  <a:lnTo>
                    <a:pt x="2048" y="1393"/>
                  </a:lnTo>
                  <a:cubicBezTo>
                    <a:pt x="2048" y="1048"/>
                    <a:pt x="2322" y="774"/>
                    <a:pt x="2656" y="774"/>
                  </a:cubicBezTo>
                  <a:close/>
                  <a:moveTo>
                    <a:pt x="3739" y="2310"/>
                  </a:moveTo>
                  <a:cubicBezTo>
                    <a:pt x="3822" y="2310"/>
                    <a:pt x="3882" y="2370"/>
                    <a:pt x="3882" y="2441"/>
                  </a:cubicBezTo>
                  <a:lnTo>
                    <a:pt x="3882" y="3810"/>
                  </a:lnTo>
                  <a:cubicBezTo>
                    <a:pt x="3870" y="4322"/>
                    <a:pt x="3525" y="4763"/>
                    <a:pt x="3072" y="4918"/>
                  </a:cubicBezTo>
                  <a:lnTo>
                    <a:pt x="3072" y="3656"/>
                  </a:lnTo>
                  <a:cubicBezTo>
                    <a:pt x="3072" y="3441"/>
                    <a:pt x="2894" y="3263"/>
                    <a:pt x="2691" y="3263"/>
                  </a:cubicBezTo>
                  <a:cubicBezTo>
                    <a:pt x="2477" y="3263"/>
                    <a:pt x="2298" y="3441"/>
                    <a:pt x="2298" y="3656"/>
                  </a:cubicBezTo>
                  <a:lnTo>
                    <a:pt x="2298" y="4918"/>
                  </a:lnTo>
                  <a:cubicBezTo>
                    <a:pt x="1858" y="4751"/>
                    <a:pt x="1536" y="4322"/>
                    <a:pt x="1536" y="3810"/>
                  </a:cubicBezTo>
                  <a:lnTo>
                    <a:pt x="1536" y="2441"/>
                  </a:lnTo>
                  <a:cubicBezTo>
                    <a:pt x="1536" y="2370"/>
                    <a:pt x="1596" y="2310"/>
                    <a:pt x="1679" y="2310"/>
                  </a:cubicBezTo>
                  <a:close/>
                  <a:moveTo>
                    <a:pt x="2656" y="0"/>
                  </a:moveTo>
                  <a:cubicBezTo>
                    <a:pt x="1906" y="0"/>
                    <a:pt x="1275" y="631"/>
                    <a:pt x="1275" y="1393"/>
                  </a:cubicBezTo>
                  <a:lnTo>
                    <a:pt x="1275" y="1572"/>
                  </a:lnTo>
                  <a:lnTo>
                    <a:pt x="1024" y="1310"/>
                  </a:lnTo>
                  <a:cubicBezTo>
                    <a:pt x="947" y="1239"/>
                    <a:pt x="849" y="1203"/>
                    <a:pt x="752" y="1203"/>
                  </a:cubicBezTo>
                  <a:cubicBezTo>
                    <a:pt x="655" y="1203"/>
                    <a:pt x="560" y="1239"/>
                    <a:pt x="489" y="1310"/>
                  </a:cubicBezTo>
                  <a:cubicBezTo>
                    <a:pt x="334" y="1465"/>
                    <a:pt x="334" y="1703"/>
                    <a:pt x="489" y="1870"/>
                  </a:cubicBezTo>
                  <a:lnTo>
                    <a:pt x="810" y="2191"/>
                  </a:lnTo>
                  <a:cubicBezTo>
                    <a:pt x="774" y="2358"/>
                    <a:pt x="774" y="2429"/>
                    <a:pt x="774" y="2894"/>
                  </a:cubicBezTo>
                  <a:lnTo>
                    <a:pt x="382" y="2894"/>
                  </a:lnTo>
                  <a:cubicBezTo>
                    <a:pt x="179" y="2894"/>
                    <a:pt x="1" y="3072"/>
                    <a:pt x="1" y="3275"/>
                  </a:cubicBezTo>
                  <a:cubicBezTo>
                    <a:pt x="1" y="3489"/>
                    <a:pt x="179" y="3668"/>
                    <a:pt x="382" y="3668"/>
                  </a:cubicBezTo>
                  <a:lnTo>
                    <a:pt x="774" y="3668"/>
                  </a:lnTo>
                  <a:cubicBezTo>
                    <a:pt x="774" y="3858"/>
                    <a:pt x="751" y="4049"/>
                    <a:pt x="834" y="4334"/>
                  </a:cubicBezTo>
                  <a:lnTo>
                    <a:pt x="477" y="4691"/>
                  </a:lnTo>
                  <a:cubicBezTo>
                    <a:pt x="322" y="4846"/>
                    <a:pt x="322" y="5084"/>
                    <a:pt x="477" y="5239"/>
                  </a:cubicBezTo>
                  <a:cubicBezTo>
                    <a:pt x="548" y="5317"/>
                    <a:pt x="643" y="5355"/>
                    <a:pt x="740" y="5355"/>
                  </a:cubicBezTo>
                  <a:cubicBezTo>
                    <a:pt x="837" y="5355"/>
                    <a:pt x="935" y="5317"/>
                    <a:pt x="1013" y="5239"/>
                  </a:cubicBezTo>
                  <a:lnTo>
                    <a:pt x="1191" y="5061"/>
                  </a:lnTo>
                  <a:cubicBezTo>
                    <a:pt x="1578" y="5537"/>
                    <a:pt x="2132" y="5775"/>
                    <a:pt x="2685" y="5775"/>
                  </a:cubicBezTo>
                  <a:cubicBezTo>
                    <a:pt x="3239" y="5775"/>
                    <a:pt x="3793" y="5537"/>
                    <a:pt x="4180" y="5061"/>
                  </a:cubicBezTo>
                  <a:lnTo>
                    <a:pt x="4358" y="5239"/>
                  </a:lnTo>
                  <a:cubicBezTo>
                    <a:pt x="4430" y="5317"/>
                    <a:pt x="4525" y="5355"/>
                    <a:pt x="4622" y="5355"/>
                  </a:cubicBezTo>
                  <a:cubicBezTo>
                    <a:pt x="4718" y="5355"/>
                    <a:pt x="4817" y="5317"/>
                    <a:pt x="4894" y="5239"/>
                  </a:cubicBezTo>
                  <a:cubicBezTo>
                    <a:pt x="5037" y="5096"/>
                    <a:pt x="5037" y="4858"/>
                    <a:pt x="4894" y="4691"/>
                  </a:cubicBezTo>
                  <a:lnTo>
                    <a:pt x="4537" y="4334"/>
                  </a:lnTo>
                  <a:cubicBezTo>
                    <a:pt x="4608" y="4049"/>
                    <a:pt x="4596" y="3858"/>
                    <a:pt x="4596" y="3668"/>
                  </a:cubicBezTo>
                  <a:lnTo>
                    <a:pt x="4977" y="3668"/>
                  </a:lnTo>
                  <a:cubicBezTo>
                    <a:pt x="5192" y="3668"/>
                    <a:pt x="5370" y="3489"/>
                    <a:pt x="5370" y="3275"/>
                  </a:cubicBezTo>
                  <a:cubicBezTo>
                    <a:pt x="5370" y="3072"/>
                    <a:pt x="5192" y="2894"/>
                    <a:pt x="4977" y="2894"/>
                  </a:cubicBezTo>
                  <a:lnTo>
                    <a:pt x="4596" y="2894"/>
                  </a:lnTo>
                  <a:cubicBezTo>
                    <a:pt x="4596" y="2429"/>
                    <a:pt x="4608" y="2358"/>
                    <a:pt x="4549" y="2191"/>
                  </a:cubicBezTo>
                  <a:lnTo>
                    <a:pt x="4882" y="1870"/>
                  </a:lnTo>
                  <a:cubicBezTo>
                    <a:pt x="5061" y="1703"/>
                    <a:pt x="5061" y="1465"/>
                    <a:pt x="4906" y="1310"/>
                  </a:cubicBezTo>
                  <a:cubicBezTo>
                    <a:pt x="4834" y="1239"/>
                    <a:pt x="4739" y="1203"/>
                    <a:pt x="4642" y="1203"/>
                  </a:cubicBezTo>
                  <a:cubicBezTo>
                    <a:pt x="4546" y="1203"/>
                    <a:pt x="4448" y="1239"/>
                    <a:pt x="4370" y="1310"/>
                  </a:cubicBezTo>
                  <a:lnTo>
                    <a:pt x="4072" y="1608"/>
                  </a:lnTo>
                  <a:cubicBezTo>
                    <a:pt x="4061" y="1608"/>
                    <a:pt x="4061" y="1596"/>
                    <a:pt x="4037" y="1596"/>
                  </a:cubicBezTo>
                  <a:lnTo>
                    <a:pt x="4037" y="1393"/>
                  </a:lnTo>
                  <a:cubicBezTo>
                    <a:pt x="4037" y="631"/>
                    <a:pt x="3418" y="0"/>
                    <a:pt x="2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2;p34">
              <a:extLst>
                <a:ext uri="{FF2B5EF4-FFF2-40B4-BE49-F238E27FC236}">
                  <a16:creationId xmlns:a16="http://schemas.microsoft.com/office/drawing/2014/main" id="{AA42A861-03D5-4A53-ABDC-9E8F11DD087A}"/>
                </a:ext>
              </a:extLst>
            </p:cNvPr>
            <p:cNvSpPr/>
            <p:nvPr/>
          </p:nvSpPr>
          <p:spPr>
            <a:xfrm>
              <a:off x="2826430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lnTo>
                    <a:pt x="1" y="1167"/>
                  </a:lnTo>
                  <a:cubicBezTo>
                    <a:pt x="1" y="1370"/>
                    <a:pt x="179" y="1548"/>
                    <a:pt x="393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20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;p34">
              <a:extLst>
                <a:ext uri="{FF2B5EF4-FFF2-40B4-BE49-F238E27FC236}">
                  <a16:creationId xmlns:a16="http://schemas.microsoft.com/office/drawing/2014/main" id="{4B73E7C7-A59E-4B07-8DD3-F08397D609C8}"/>
                </a:ext>
              </a:extLst>
            </p:cNvPr>
            <p:cNvSpPr/>
            <p:nvPr/>
          </p:nvSpPr>
          <p:spPr>
            <a:xfrm>
              <a:off x="2870916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167"/>
                  </a:lnTo>
                  <a:cubicBezTo>
                    <a:pt x="0" y="1370"/>
                    <a:pt x="179" y="1548"/>
                    <a:pt x="381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08" y="0"/>
                    <a:pt x="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0" name="Picture 2" descr="Ngựa Gỗ Thành Troy: Truyền Thuyết Nổi Tiếng Nhất Phương Tây | Blog Du Lịch  Thổ Nhĩ Kỳ | Offtrack Travel">
            <a:extLst>
              <a:ext uri="{FF2B5EF4-FFF2-40B4-BE49-F238E27FC236}">
                <a16:creationId xmlns:a16="http://schemas.microsoft.com/office/drawing/2014/main" id="{2C24C60F-E43E-462C-AECA-9EE48027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244" y="1967466"/>
            <a:ext cx="571341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08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867701F-871E-4CC2-94A8-734F760AA6FF}"/>
              </a:ext>
            </a:extLst>
          </p:cNvPr>
          <p:cNvSpPr txBox="1">
            <a:spLocks/>
          </p:cNvSpPr>
          <p:nvPr/>
        </p:nvSpPr>
        <p:spPr>
          <a:xfrm>
            <a:off x="318249" y="832370"/>
            <a:ext cx="2595072" cy="41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A5DEDC6-794E-4BD4-8254-80ADBB76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TROJAN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5BBB9A-E33B-4924-9316-CAD52EB9EC79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oogle Shape;339;p34">
            <a:extLst>
              <a:ext uri="{FF2B5EF4-FFF2-40B4-BE49-F238E27FC236}">
                <a16:creationId xmlns:a16="http://schemas.microsoft.com/office/drawing/2014/main" id="{CC9EFFE3-B2CF-406F-AB79-12EAC9A22CF2}"/>
              </a:ext>
            </a:extLst>
          </p:cNvPr>
          <p:cNvGrpSpPr/>
          <p:nvPr/>
        </p:nvGrpSpPr>
        <p:grpSpPr>
          <a:xfrm>
            <a:off x="1717287" y="72184"/>
            <a:ext cx="494231" cy="560314"/>
            <a:chOff x="2738152" y="2060829"/>
            <a:chExt cx="244183" cy="378308"/>
          </a:xfrm>
          <a:solidFill>
            <a:schemeClr val="tx1"/>
          </a:solidFill>
        </p:grpSpPr>
        <p:sp>
          <p:nvSpPr>
            <p:cNvPr id="53" name="Google Shape;340;p34">
              <a:extLst>
                <a:ext uri="{FF2B5EF4-FFF2-40B4-BE49-F238E27FC236}">
                  <a16:creationId xmlns:a16="http://schemas.microsoft.com/office/drawing/2014/main" id="{1FEB5AAC-0FA7-417E-9537-9A74D26E6DD2}"/>
                </a:ext>
              </a:extLst>
            </p:cNvPr>
            <p:cNvSpPr/>
            <p:nvPr/>
          </p:nvSpPr>
          <p:spPr>
            <a:xfrm>
              <a:off x="2738152" y="2060829"/>
              <a:ext cx="244183" cy="378308"/>
            </a:xfrm>
            <a:custGeom>
              <a:avLst/>
              <a:gdLst/>
              <a:ahLst/>
              <a:cxnLst/>
              <a:rect l="l" t="t" r="r" b="b"/>
              <a:pathLst>
                <a:path w="8431" h="13062" extrusionOk="0">
                  <a:moveTo>
                    <a:pt x="6120" y="750"/>
                  </a:moveTo>
                  <a:lnTo>
                    <a:pt x="6120" y="3834"/>
                  </a:lnTo>
                  <a:lnTo>
                    <a:pt x="2287" y="3834"/>
                  </a:lnTo>
                  <a:lnTo>
                    <a:pt x="2287" y="750"/>
                  </a:lnTo>
                  <a:close/>
                  <a:moveTo>
                    <a:pt x="7644" y="4608"/>
                  </a:moveTo>
                  <a:lnTo>
                    <a:pt x="7644" y="10121"/>
                  </a:lnTo>
                  <a:cubicBezTo>
                    <a:pt x="7644" y="11323"/>
                    <a:pt x="6680" y="12288"/>
                    <a:pt x="5477" y="12288"/>
                  </a:cubicBezTo>
                  <a:lnTo>
                    <a:pt x="2929" y="12288"/>
                  </a:lnTo>
                  <a:cubicBezTo>
                    <a:pt x="1739" y="12288"/>
                    <a:pt x="763" y="11311"/>
                    <a:pt x="763" y="10121"/>
                  </a:cubicBezTo>
                  <a:lnTo>
                    <a:pt x="763" y="4608"/>
                  </a:lnTo>
                  <a:close/>
                  <a:moveTo>
                    <a:pt x="1906" y="0"/>
                  </a:moveTo>
                  <a:cubicBezTo>
                    <a:pt x="1691" y="0"/>
                    <a:pt x="1513" y="167"/>
                    <a:pt x="1513" y="381"/>
                  </a:cubicBezTo>
                  <a:lnTo>
                    <a:pt x="1513" y="3834"/>
                  </a:lnTo>
                  <a:lnTo>
                    <a:pt x="393" y="3834"/>
                  </a:lnTo>
                  <a:cubicBezTo>
                    <a:pt x="179" y="3834"/>
                    <a:pt x="1" y="4013"/>
                    <a:pt x="1" y="4227"/>
                  </a:cubicBezTo>
                  <a:lnTo>
                    <a:pt x="1" y="10121"/>
                  </a:lnTo>
                  <a:cubicBezTo>
                    <a:pt x="1" y="11740"/>
                    <a:pt x="1310" y="13061"/>
                    <a:pt x="2929" y="13061"/>
                  </a:cubicBezTo>
                  <a:lnTo>
                    <a:pt x="5477" y="13061"/>
                  </a:lnTo>
                  <a:cubicBezTo>
                    <a:pt x="7097" y="13061"/>
                    <a:pt x="8406" y="11740"/>
                    <a:pt x="8406" y="10121"/>
                  </a:cubicBezTo>
                  <a:lnTo>
                    <a:pt x="8406" y="4227"/>
                  </a:lnTo>
                  <a:cubicBezTo>
                    <a:pt x="8430" y="4013"/>
                    <a:pt x="8240" y="3834"/>
                    <a:pt x="8037" y="3834"/>
                  </a:cubicBezTo>
                  <a:lnTo>
                    <a:pt x="6894" y="3834"/>
                  </a:lnTo>
                  <a:lnTo>
                    <a:pt x="6894" y="381"/>
                  </a:lnTo>
                  <a:cubicBezTo>
                    <a:pt x="6894" y="179"/>
                    <a:pt x="6716" y="0"/>
                    <a:pt x="6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1;p34">
              <a:extLst>
                <a:ext uri="{FF2B5EF4-FFF2-40B4-BE49-F238E27FC236}">
                  <a16:creationId xmlns:a16="http://schemas.microsoft.com/office/drawing/2014/main" id="{EA1CD1A7-F0A2-4943-A309-07CB911EA7B2}"/>
                </a:ext>
              </a:extLst>
            </p:cNvPr>
            <p:cNvSpPr/>
            <p:nvPr/>
          </p:nvSpPr>
          <p:spPr>
            <a:xfrm>
              <a:off x="2782291" y="2222208"/>
              <a:ext cx="155558" cy="167258"/>
            </a:xfrm>
            <a:custGeom>
              <a:avLst/>
              <a:gdLst/>
              <a:ahLst/>
              <a:cxnLst/>
              <a:rect l="l" t="t" r="r" b="b"/>
              <a:pathLst>
                <a:path w="5371" h="5775" extrusionOk="0">
                  <a:moveTo>
                    <a:pt x="2656" y="774"/>
                  </a:moveTo>
                  <a:cubicBezTo>
                    <a:pt x="3001" y="774"/>
                    <a:pt x="3275" y="1060"/>
                    <a:pt x="3275" y="1393"/>
                  </a:cubicBezTo>
                  <a:lnTo>
                    <a:pt x="3275" y="1536"/>
                  </a:lnTo>
                  <a:lnTo>
                    <a:pt x="2048" y="1536"/>
                  </a:lnTo>
                  <a:lnTo>
                    <a:pt x="2048" y="1393"/>
                  </a:lnTo>
                  <a:cubicBezTo>
                    <a:pt x="2048" y="1048"/>
                    <a:pt x="2322" y="774"/>
                    <a:pt x="2656" y="774"/>
                  </a:cubicBezTo>
                  <a:close/>
                  <a:moveTo>
                    <a:pt x="3739" y="2310"/>
                  </a:moveTo>
                  <a:cubicBezTo>
                    <a:pt x="3822" y="2310"/>
                    <a:pt x="3882" y="2370"/>
                    <a:pt x="3882" y="2441"/>
                  </a:cubicBezTo>
                  <a:lnTo>
                    <a:pt x="3882" y="3810"/>
                  </a:lnTo>
                  <a:cubicBezTo>
                    <a:pt x="3870" y="4322"/>
                    <a:pt x="3525" y="4763"/>
                    <a:pt x="3072" y="4918"/>
                  </a:cubicBezTo>
                  <a:lnTo>
                    <a:pt x="3072" y="3656"/>
                  </a:lnTo>
                  <a:cubicBezTo>
                    <a:pt x="3072" y="3441"/>
                    <a:pt x="2894" y="3263"/>
                    <a:pt x="2691" y="3263"/>
                  </a:cubicBezTo>
                  <a:cubicBezTo>
                    <a:pt x="2477" y="3263"/>
                    <a:pt x="2298" y="3441"/>
                    <a:pt x="2298" y="3656"/>
                  </a:cubicBezTo>
                  <a:lnTo>
                    <a:pt x="2298" y="4918"/>
                  </a:lnTo>
                  <a:cubicBezTo>
                    <a:pt x="1858" y="4751"/>
                    <a:pt x="1536" y="4322"/>
                    <a:pt x="1536" y="3810"/>
                  </a:cubicBezTo>
                  <a:lnTo>
                    <a:pt x="1536" y="2441"/>
                  </a:lnTo>
                  <a:cubicBezTo>
                    <a:pt x="1536" y="2370"/>
                    <a:pt x="1596" y="2310"/>
                    <a:pt x="1679" y="2310"/>
                  </a:cubicBezTo>
                  <a:close/>
                  <a:moveTo>
                    <a:pt x="2656" y="0"/>
                  </a:moveTo>
                  <a:cubicBezTo>
                    <a:pt x="1906" y="0"/>
                    <a:pt x="1275" y="631"/>
                    <a:pt x="1275" y="1393"/>
                  </a:cubicBezTo>
                  <a:lnTo>
                    <a:pt x="1275" y="1572"/>
                  </a:lnTo>
                  <a:lnTo>
                    <a:pt x="1024" y="1310"/>
                  </a:lnTo>
                  <a:cubicBezTo>
                    <a:pt x="947" y="1239"/>
                    <a:pt x="849" y="1203"/>
                    <a:pt x="752" y="1203"/>
                  </a:cubicBezTo>
                  <a:cubicBezTo>
                    <a:pt x="655" y="1203"/>
                    <a:pt x="560" y="1239"/>
                    <a:pt x="489" y="1310"/>
                  </a:cubicBezTo>
                  <a:cubicBezTo>
                    <a:pt x="334" y="1465"/>
                    <a:pt x="334" y="1703"/>
                    <a:pt x="489" y="1870"/>
                  </a:cubicBezTo>
                  <a:lnTo>
                    <a:pt x="810" y="2191"/>
                  </a:lnTo>
                  <a:cubicBezTo>
                    <a:pt x="774" y="2358"/>
                    <a:pt x="774" y="2429"/>
                    <a:pt x="774" y="2894"/>
                  </a:cubicBezTo>
                  <a:lnTo>
                    <a:pt x="382" y="2894"/>
                  </a:lnTo>
                  <a:cubicBezTo>
                    <a:pt x="179" y="2894"/>
                    <a:pt x="1" y="3072"/>
                    <a:pt x="1" y="3275"/>
                  </a:cubicBezTo>
                  <a:cubicBezTo>
                    <a:pt x="1" y="3489"/>
                    <a:pt x="179" y="3668"/>
                    <a:pt x="382" y="3668"/>
                  </a:cubicBezTo>
                  <a:lnTo>
                    <a:pt x="774" y="3668"/>
                  </a:lnTo>
                  <a:cubicBezTo>
                    <a:pt x="774" y="3858"/>
                    <a:pt x="751" y="4049"/>
                    <a:pt x="834" y="4334"/>
                  </a:cubicBezTo>
                  <a:lnTo>
                    <a:pt x="477" y="4691"/>
                  </a:lnTo>
                  <a:cubicBezTo>
                    <a:pt x="322" y="4846"/>
                    <a:pt x="322" y="5084"/>
                    <a:pt x="477" y="5239"/>
                  </a:cubicBezTo>
                  <a:cubicBezTo>
                    <a:pt x="548" y="5317"/>
                    <a:pt x="643" y="5355"/>
                    <a:pt x="740" y="5355"/>
                  </a:cubicBezTo>
                  <a:cubicBezTo>
                    <a:pt x="837" y="5355"/>
                    <a:pt x="935" y="5317"/>
                    <a:pt x="1013" y="5239"/>
                  </a:cubicBezTo>
                  <a:lnTo>
                    <a:pt x="1191" y="5061"/>
                  </a:lnTo>
                  <a:cubicBezTo>
                    <a:pt x="1578" y="5537"/>
                    <a:pt x="2132" y="5775"/>
                    <a:pt x="2685" y="5775"/>
                  </a:cubicBezTo>
                  <a:cubicBezTo>
                    <a:pt x="3239" y="5775"/>
                    <a:pt x="3793" y="5537"/>
                    <a:pt x="4180" y="5061"/>
                  </a:cubicBezTo>
                  <a:lnTo>
                    <a:pt x="4358" y="5239"/>
                  </a:lnTo>
                  <a:cubicBezTo>
                    <a:pt x="4430" y="5317"/>
                    <a:pt x="4525" y="5355"/>
                    <a:pt x="4622" y="5355"/>
                  </a:cubicBezTo>
                  <a:cubicBezTo>
                    <a:pt x="4718" y="5355"/>
                    <a:pt x="4817" y="5317"/>
                    <a:pt x="4894" y="5239"/>
                  </a:cubicBezTo>
                  <a:cubicBezTo>
                    <a:pt x="5037" y="5096"/>
                    <a:pt x="5037" y="4858"/>
                    <a:pt x="4894" y="4691"/>
                  </a:cubicBezTo>
                  <a:lnTo>
                    <a:pt x="4537" y="4334"/>
                  </a:lnTo>
                  <a:cubicBezTo>
                    <a:pt x="4608" y="4049"/>
                    <a:pt x="4596" y="3858"/>
                    <a:pt x="4596" y="3668"/>
                  </a:cubicBezTo>
                  <a:lnTo>
                    <a:pt x="4977" y="3668"/>
                  </a:lnTo>
                  <a:cubicBezTo>
                    <a:pt x="5192" y="3668"/>
                    <a:pt x="5370" y="3489"/>
                    <a:pt x="5370" y="3275"/>
                  </a:cubicBezTo>
                  <a:cubicBezTo>
                    <a:pt x="5370" y="3072"/>
                    <a:pt x="5192" y="2894"/>
                    <a:pt x="4977" y="2894"/>
                  </a:cubicBezTo>
                  <a:lnTo>
                    <a:pt x="4596" y="2894"/>
                  </a:lnTo>
                  <a:cubicBezTo>
                    <a:pt x="4596" y="2429"/>
                    <a:pt x="4608" y="2358"/>
                    <a:pt x="4549" y="2191"/>
                  </a:cubicBezTo>
                  <a:lnTo>
                    <a:pt x="4882" y="1870"/>
                  </a:lnTo>
                  <a:cubicBezTo>
                    <a:pt x="5061" y="1703"/>
                    <a:pt x="5061" y="1465"/>
                    <a:pt x="4906" y="1310"/>
                  </a:cubicBezTo>
                  <a:cubicBezTo>
                    <a:pt x="4834" y="1239"/>
                    <a:pt x="4739" y="1203"/>
                    <a:pt x="4642" y="1203"/>
                  </a:cubicBezTo>
                  <a:cubicBezTo>
                    <a:pt x="4546" y="1203"/>
                    <a:pt x="4448" y="1239"/>
                    <a:pt x="4370" y="1310"/>
                  </a:cubicBezTo>
                  <a:lnTo>
                    <a:pt x="4072" y="1608"/>
                  </a:lnTo>
                  <a:cubicBezTo>
                    <a:pt x="4061" y="1608"/>
                    <a:pt x="4061" y="1596"/>
                    <a:pt x="4037" y="1596"/>
                  </a:cubicBezTo>
                  <a:lnTo>
                    <a:pt x="4037" y="1393"/>
                  </a:lnTo>
                  <a:cubicBezTo>
                    <a:pt x="4037" y="631"/>
                    <a:pt x="3418" y="0"/>
                    <a:pt x="2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2;p34">
              <a:extLst>
                <a:ext uri="{FF2B5EF4-FFF2-40B4-BE49-F238E27FC236}">
                  <a16:creationId xmlns:a16="http://schemas.microsoft.com/office/drawing/2014/main" id="{AD055A69-57BD-4BD3-B735-74A150EDAE68}"/>
                </a:ext>
              </a:extLst>
            </p:cNvPr>
            <p:cNvSpPr/>
            <p:nvPr/>
          </p:nvSpPr>
          <p:spPr>
            <a:xfrm>
              <a:off x="2826430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lnTo>
                    <a:pt x="1" y="1167"/>
                  </a:lnTo>
                  <a:cubicBezTo>
                    <a:pt x="1" y="1370"/>
                    <a:pt x="179" y="1548"/>
                    <a:pt x="393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20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3;p34">
              <a:extLst>
                <a:ext uri="{FF2B5EF4-FFF2-40B4-BE49-F238E27FC236}">
                  <a16:creationId xmlns:a16="http://schemas.microsoft.com/office/drawing/2014/main" id="{9C467FD4-354D-4842-A52F-09FBDCDFDCE1}"/>
                </a:ext>
              </a:extLst>
            </p:cNvPr>
            <p:cNvSpPr/>
            <p:nvPr/>
          </p:nvSpPr>
          <p:spPr>
            <a:xfrm>
              <a:off x="2870916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167"/>
                  </a:lnTo>
                  <a:cubicBezTo>
                    <a:pt x="0" y="1370"/>
                    <a:pt x="179" y="1548"/>
                    <a:pt x="381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08" y="0"/>
                    <a:pt x="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745;p26">
            <a:extLst>
              <a:ext uri="{FF2B5EF4-FFF2-40B4-BE49-F238E27FC236}">
                <a16:creationId xmlns:a16="http://schemas.microsoft.com/office/drawing/2014/main" id="{7A2DDD39-5E06-418B-B5EB-254A2882FC99}"/>
              </a:ext>
            </a:extLst>
          </p:cNvPr>
          <p:cNvSpPr/>
          <p:nvPr/>
        </p:nvSpPr>
        <p:spPr>
          <a:xfrm>
            <a:off x="872935" y="2606298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THÂM NHẬP</a:t>
            </a:r>
          </a:p>
        </p:txBody>
      </p:sp>
      <p:sp>
        <p:nvSpPr>
          <p:cNvPr id="196" name="Google Shape;746;p26">
            <a:extLst>
              <a:ext uri="{FF2B5EF4-FFF2-40B4-BE49-F238E27FC236}">
                <a16:creationId xmlns:a16="http://schemas.microsoft.com/office/drawing/2014/main" id="{8977A9C7-368F-4C11-9B14-3470E4618D0E}"/>
              </a:ext>
            </a:extLst>
          </p:cNvPr>
          <p:cNvSpPr/>
          <p:nvPr/>
        </p:nvSpPr>
        <p:spPr>
          <a:xfrm>
            <a:off x="1272737" y="3752823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ĐÁNH CẮP THÔNG TIN</a:t>
            </a:r>
          </a:p>
        </p:txBody>
      </p:sp>
      <p:sp>
        <p:nvSpPr>
          <p:cNvPr id="197" name="Google Shape;747;p26">
            <a:extLst>
              <a:ext uri="{FF2B5EF4-FFF2-40B4-BE49-F238E27FC236}">
                <a16:creationId xmlns:a16="http://schemas.microsoft.com/office/drawing/2014/main" id="{5C384024-1C2A-4286-BD7E-92092966638E}"/>
              </a:ext>
            </a:extLst>
          </p:cNvPr>
          <p:cNvSpPr/>
          <p:nvPr/>
        </p:nvSpPr>
        <p:spPr>
          <a:xfrm>
            <a:off x="1272737" y="1459773"/>
            <a:ext cx="2999100" cy="78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NGỤY TRANG</a:t>
            </a:r>
          </a:p>
        </p:txBody>
      </p:sp>
      <p:sp>
        <p:nvSpPr>
          <p:cNvPr id="198" name="Google Shape;758;p26">
            <a:extLst>
              <a:ext uri="{FF2B5EF4-FFF2-40B4-BE49-F238E27FC236}">
                <a16:creationId xmlns:a16="http://schemas.microsoft.com/office/drawing/2014/main" id="{09C8ECBF-9696-4A36-8C26-BB6145C3DE92}"/>
              </a:ext>
            </a:extLst>
          </p:cNvPr>
          <p:cNvSpPr/>
          <p:nvPr/>
        </p:nvSpPr>
        <p:spPr>
          <a:xfrm>
            <a:off x="872306" y="1499547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759;p26">
            <a:extLst>
              <a:ext uri="{FF2B5EF4-FFF2-40B4-BE49-F238E27FC236}">
                <a16:creationId xmlns:a16="http://schemas.microsoft.com/office/drawing/2014/main" id="{FEE4D555-DFA4-47FA-8DF0-8C251787D66F}"/>
              </a:ext>
            </a:extLst>
          </p:cNvPr>
          <p:cNvSpPr/>
          <p:nvPr/>
        </p:nvSpPr>
        <p:spPr>
          <a:xfrm>
            <a:off x="502381" y="2665964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760;p26">
            <a:extLst>
              <a:ext uri="{FF2B5EF4-FFF2-40B4-BE49-F238E27FC236}">
                <a16:creationId xmlns:a16="http://schemas.microsoft.com/office/drawing/2014/main" id="{247F6A73-C024-4ACE-B888-32F49790AEA9}"/>
              </a:ext>
            </a:extLst>
          </p:cNvPr>
          <p:cNvSpPr/>
          <p:nvPr/>
        </p:nvSpPr>
        <p:spPr>
          <a:xfrm>
            <a:off x="872347" y="3792591"/>
            <a:ext cx="708232" cy="708232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761;p26">
            <a:extLst>
              <a:ext uri="{FF2B5EF4-FFF2-40B4-BE49-F238E27FC236}">
                <a16:creationId xmlns:a16="http://schemas.microsoft.com/office/drawing/2014/main" id="{856350AE-56FA-4254-9FEC-A0E26200B317}"/>
              </a:ext>
            </a:extLst>
          </p:cNvPr>
          <p:cNvSpPr txBox="1"/>
          <p:nvPr/>
        </p:nvSpPr>
        <p:spPr>
          <a:xfrm>
            <a:off x="874211" y="1704574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800"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762;p26">
            <a:extLst>
              <a:ext uri="{FF2B5EF4-FFF2-40B4-BE49-F238E27FC236}">
                <a16:creationId xmlns:a16="http://schemas.microsoft.com/office/drawing/2014/main" id="{CC15F65B-1D58-40D6-9FFB-D6B1DD8EC518}"/>
              </a:ext>
            </a:extLst>
          </p:cNvPr>
          <p:cNvSpPr txBox="1"/>
          <p:nvPr/>
        </p:nvSpPr>
        <p:spPr>
          <a:xfrm>
            <a:off x="502277" y="2870990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800"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763;p26">
            <a:extLst>
              <a:ext uri="{FF2B5EF4-FFF2-40B4-BE49-F238E27FC236}">
                <a16:creationId xmlns:a16="http://schemas.microsoft.com/office/drawing/2014/main" id="{F91CBB17-6255-4379-B154-EE227C26DDCD}"/>
              </a:ext>
            </a:extLst>
          </p:cNvPr>
          <p:cNvSpPr txBox="1"/>
          <p:nvPr/>
        </p:nvSpPr>
        <p:spPr>
          <a:xfrm>
            <a:off x="872261" y="3997599"/>
            <a:ext cx="708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800"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220" name="Picture 4" descr="Virus Trojan là gì và có nguy hiểm không?">
            <a:extLst>
              <a:ext uri="{FF2B5EF4-FFF2-40B4-BE49-F238E27FC236}">
                <a16:creationId xmlns:a16="http://schemas.microsoft.com/office/drawing/2014/main" id="{F572584E-5F10-4D28-89A6-B9725BD7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61" y="997766"/>
            <a:ext cx="4717312" cy="37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585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/>
      <p:bldP spid="202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TROJAN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oogle Shape;339;p34">
            <a:extLst>
              <a:ext uri="{FF2B5EF4-FFF2-40B4-BE49-F238E27FC236}">
                <a16:creationId xmlns:a16="http://schemas.microsoft.com/office/drawing/2014/main" id="{216D30CB-EF16-4CCD-AFB6-FF23649751C3}"/>
              </a:ext>
            </a:extLst>
          </p:cNvPr>
          <p:cNvGrpSpPr/>
          <p:nvPr/>
        </p:nvGrpSpPr>
        <p:grpSpPr>
          <a:xfrm>
            <a:off x="1717287" y="72184"/>
            <a:ext cx="494231" cy="560314"/>
            <a:chOff x="2738152" y="2060829"/>
            <a:chExt cx="244183" cy="378308"/>
          </a:xfrm>
          <a:solidFill>
            <a:schemeClr val="tx1"/>
          </a:solidFill>
        </p:grpSpPr>
        <p:sp>
          <p:nvSpPr>
            <p:cNvPr id="24" name="Google Shape;340;p34">
              <a:extLst>
                <a:ext uri="{FF2B5EF4-FFF2-40B4-BE49-F238E27FC236}">
                  <a16:creationId xmlns:a16="http://schemas.microsoft.com/office/drawing/2014/main" id="{AE3E2346-1360-44E4-B4FC-33FA94550C33}"/>
                </a:ext>
              </a:extLst>
            </p:cNvPr>
            <p:cNvSpPr/>
            <p:nvPr/>
          </p:nvSpPr>
          <p:spPr>
            <a:xfrm>
              <a:off x="2738152" y="2060829"/>
              <a:ext cx="244183" cy="378308"/>
            </a:xfrm>
            <a:custGeom>
              <a:avLst/>
              <a:gdLst/>
              <a:ahLst/>
              <a:cxnLst/>
              <a:rect l="l" t="t" r="r" b="b"/>
              <a:pathLst>
                <a:path w="8431" h="13062" extrusionOk="0">
                  <a:moveTo>
                    <a:pt x="6120" y="750"/>
                  </a:moveTo>
                  <a:lnTo>
                    <a:pt x="6120" y="3834"/>
                  </a:lnTo>
                  <a:lnTo>
                    <a:pt x="2287" y="3834"/>
                  </a:lnTo>
                  <a:lnTo>
                    <a:pt x="2287" y="750"/>
                  </a:lnTo>
                  <a:close/>
                  <a:moveTo>
                    <a:pt x="7644" y="4608"/>
                  </a:moveTo>
                  <a:lnTo>
                    <a:pt x="7644" y="10121"/>
                  </a:lnTo>
                  <a:cubicBezTo>
                    <a:pt x="7644" y="11323"/>
                    <a:pt x="6680" y="12288"/>
                    <a:pt x="5477" y="12288"/>
                  </a:cubicBezTo>
                  <a:lnTo>
                    <a:pt x="2929" y="12288"/>
                  </a:lnTo>
                  <a:cubicBezTo>
                    <a:pt x="1739" y="12288"/>
                    <a:pt x="763" y="11311"/>
                    <a:pt x="763" y="10121"/>
                  </a:cubicBezTo>
                  <a:lnTo>
                    <a:pt x="763" y="4608"/>
                  </a:lnTo>
                  <a:close/>
                  <a:moveTo>
                    <a:pt x="1906" y="0"/>
                  </a:moveTo>
                  <a:cubicBezTo>
                    <a:pt x="1691" y="0"/>
                    <a:pt x="1513" y="167"/>
                    <a:pt x="1513" y="381"/>
                  </a:cubicBezTo>
                  <a:lnTo>
                    <a:pt x="1513" y="3834"/>
                  </a:lnTo>
                  <a:lnTo>
                    <a:pt x="393" y="3834"/>
                  </a:lnTo>
                  <a:cubicBezTo>
                    <a:pt x="179" y="3834"/>
                    <a:pt x="1" y="4013"/>
                    <a:pt x="1" y="4227"/>
                  </a:cubicBezTo>
                  <a:lnTo>
                    <a:pt x="1" y="10121"/>
                  </a:lnTo>
                  <a:cubicBezTo>
                    <a:pt x="1" y="11740"/>
                    <a:pt x="1310" y="13061"/>
                    <a:pt x="2929" y="13061"/>
                  </a:cubicBezTo>
                  <a:lnTo>
                    <a:pt x="5477" y="13061"/>
                  </a:lnTo>
                  <a:cubicBezTo>
                    <a:pt x="7097" y="13061"/>
                    <a:pt x="8406" y="11740"/>
                    <a:pt x="8406" y="10121"/>
                  </a:cubicBezTo>
                  <a:lnTo>
                    <a:pt x="8406" y="4227"/>
                  </a:lnTo>
                  <a:cubicBezTo>
                    <a:pt x="8430" y="4013"/>
                    <a:pt x="8240" y="3834"/>
                    <a:pt x="8037" y="3834"/>
                  </a:cubicBezTo>
                  <a:lnTo>
                    <a:pt x="6894" y="3834"/>
                  </a:lnTo>
                  <a:lnTo>
                    <a:pt x="6894" y="381"/>
                  </a:lnTo>
                  <a:cubicBezTo>
                    <a:pt x="6894" y="179"/>
                    <a:pt x="6716" y="0"/>
                    <a:pt x="6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1;p34">
              <a:extLst>
                <a:ext uri="{FF2B5EF4-FFF2-40B4-BE49-F238E27FC236}">
                  <a16:creationId xmlns:a16="http://schemas.microsoft.com/office/drawing/2014/main" id="{E1F2A032-696C-432C-A6E2-63F0D4C45BFB}"/>
                </a:ext>
              </a:extLst>
            </p:cNvPr>
            <p:cNvSpPr/>
            <p:nvPr/>
          </p:nvSpPr>
          <p:spPr>
            <a:xfrm>
              <a:off x="2782291" y="2222208"/>
              <a:ext cx="155558" cy="167258"/>
            </a:xfrm>
            <a:custGeom>
              <a:avLst/>
              <a:gdLst/>
              <a:ahLst/>
              <a:cxnLst/>
              <a:rect l="l" t="t" r="r" b="b"/>
              <a:pathLst>
                <a:path w="5371" h="5775" extrusionOk="0">
                  <a:moveTo>
                    <a:pt x="2656" y="774"/>
                  </a:moveTo>
                  <a:cubicBezTo>
                    <a:pt x="3001" y="774"/>
                    <a:pt x="3275" y="1060"/>
                    <a:pt x="3275" y="1393"/>
                  </a:cubicBezTo>
                  <a:lnTo>
                    <a:pt x="3275" y="1536"/>
                  </a:lnTo>
                  <a:lnTo>
                    <a:pt x="2048" y="1536"/>
                  </a:lnTo>
                  <a:lnTo>
                    <a:pt x="2048" y="1393"/>
                  </a:lnTo>
                  <a:cubicBezTo>
                    <a:pt x="2048" y="1048"/>
                    <a:pt x="2322" y="774"/>
                    <a:pt x="2656" y="774"/>
                  </a:cubicBezTo>
                  <a:close/>
                  <a:moveTo>
                    <a:pt x="3739" y="2310"/>
                  </a:moveTo>
                  <a:cubicBezTo>
                    <a:pt x="3822" y="2310"/>
                    <a:pt x="3882" y="2370"/>
                    <a:pt x="3882" y="2441"/>
                  </a:cubicBezTo>
                  <a:lnTo>
                    <a:pt x="3882" y="3810"/>
                  </a:lnTo>
                  <a:cubicBezTo>
                    <a:pt x="3870" y="4322"/>
                    <a:pt x="3525" y="4763"/>
                    <a:pt x="3072" y="4918"/>
                  </a:cubicBezTo>
                  <a:lnTo>
                    <a:pt x="3072" y="3656"/>
                  </a:lnTo>
                  <a:cubicBezTo>
                    <a:pt x="3072" y="3441"/>
                    <a:pt x="2894" y="3263"/>
                    <a:pt x="2691" y="3263"/>
                  </a:cubicBezTo>
                  <a:cubicBezTo>
                    <a:pt x="2477" y="3263"/>
                    <a:pt x="2298" y="3441"/>
                    <a:pt x="2298" y="3656"/>
                  </a:cubicBezTo>
                  <a:lnTo>
                    <a:pt x="2298" y="4918"/>
                  </a:lnTo>
                  <a:cubicBezTo>
                    <a:pt x="1858" y="4751"/>
                    <a:pt x="1536" y="4322"/>
                    <a:pt x="1536" y="3810"/>
                  </a:cubicBezTo>
                  <a:lnTo>
                    <a:pt x="1536" y="2441"/>
                  </a:lnTo>
                  <a:cubicBezTo>
                    <a:pt x="1536" y="2370"/>
                    <a:pt x="1596" y="2310"/>
                    <a:pt x="1679" y="2310"/>
                  </a:cubicBezTo>
                  <a:close/>
                  <a:moveTo>
                    <a:pt x="2656" y="0"/>
                  </a:moveTo>
                  <a:cubicBezTo>
                    <a:pt x="1906" y="0"/>
                    <a:pt x="1275" y="631"/>
                    <a:pt x="1275" y="1393"/>
                  </a:cubicBezTo>
                  <a:lnTo>
                    <a:pt x="1275" y="1572"/>
                  </a:lnTo>
                  <a:lnTo>
                    <a:pt x="1024" y="1310"/>
                  </a:lnTo>
                  <a:cubicBezTo>
                    <a:pt x="947" y="1239"/>
                    <a:pt x="849" y="1203"/>
                    <a:pt x="752" y="1203"/>
                  </a:cubicBezTo>
                  <a:cubicBezTo>
                    <a:pt x="655" y="1203"/>
                    <a:pt x="560" y="1239"/>
                    <a:pt x="489" y="1310"/>
                  </a:cubicBezTo>
                  <a:cubicBezTo>
                    <a:pt x="334" y="1465"/>
                    <a:pt x="334" y="1703"/>
                    <a:pt x="489" y="1870"/>
                  </a:cubicBezTo>
                  <a:lnTo>
                    <a:pt x="810" y="2191"/>
                  </a:lnTo>
                  <a:cubicBezTo>
                    <a:pt x="774" y="2358"/>
                    <a:pt x="774" y="2429"/>
                    <a:pt x="774" y="2894"/>
                  </a:cubicBezTo>
                  <a:lnTo>
                    <a:pt x="382" y="2894"/>
                  </a:lnTo>
                  <a:cubicBezTo>
                    <a:pt x="179" y="2894"/>
                    <a:pt x="1" y="3072"/>
                    <a:pt x="1" y="3275"/>
                  </a:cubicBezTo>
                  <a:cubicBezTo>
                    <a:pt x="1" y="3489"/>
                    <a:pt x="179" y="3668"/>
                    <a:pt x="382" y="3668"/>
                  </a:cubicBezTo>
                  <a:lnTo>
                    <a:pt x="774" y="3668"/>
                  </a:lnTo>
                  <a:cubicBezTo>
                    <a:pt x="774" y="3858"/>
                    <a:pt x="751" y="4049"/>
                    <a:pt x="834" y="4334"/>
                  </a:cubicBezTo>
                  <a:lnTo>
                    <a:pt x="477" y="4691"/>
                  </a:lnTo>
                  <a:cubicBezTo>
                    <a:pt x="322" y="4846"/>
                    <a:pt x="322" y="5084"/>
                    <a:pt x="477" y="5239"/>
                  </a:cubicBezTo>
                  <a:cubicBezTo>
                    <a:pt x="548" y="5317"/>
                    <a:pt x="643" y="5355"/>
                    <a:pt x="740" y="5355"/>
                  </a:cubicBezTo>
                  <a:cubicBezTo>
                    <a:pt x="837" y="5355"/>
                    <a:pt x="935" y="5317"/>
                    <a:pt x="1013" y="5239"/>
                  </a:cubicBezTo>
                  <a:lnTo>
                    <a:pt x="1191" y="5061"/>
                  </a:lnTo>
                  <a:cubicBezTo>
                    <a:pt x="1578" y="5537"/>
                    <a:pt x="2132" y="5775"/>
                    <a:pt x="2685" y="5775"/>
                  </a:cubicBezTo>
                  <a:cubicBezTo>
                    <a:pt x="3239" y="5775"/>
                    <a:pt x="3793" y="5537"/>
                    <a:pt x="4180" y="5061"/>
                  </a:cubicBezTo>
                  <a:lnTo>
                    <a:pt x="4358" y="5239"/>
                  </a:lnTo>
                  <a:cubicBezTo>
                    <a:pt x="4430" y="5317"/>
                    <a:pt x="4525" y="5355"/>
                    <a:pt x="4622" y="5355"/>
                  </a:cubicBezTo>
                  <a:cubicBezTo>
                    <a:pt x="4718" y="5355"/>
                    <a:pt x="4817" y="5317"/>
                    <a:pt x="4894" y="5239"/>
                  </a:cubicBezTo>
                  <a:cubicBezTo>
                    <a:pt x="5037" y="5096"/>
                    <a:pt x="5037" y="4858"/>
                    <a:pt x="4894" y="4691"/>
                  </a:cubicBezTo>
                  <a:lnTo>
                    <a:pt x="4537" y="4334"/>
                  </a:lnTo>
                  <a:cubicBezTo>
                    <a:pt x="4608" y="4049"/>
                    <a:pt x="4596" y="3858"/>
                    <a:pt x="4596" y="3668"/>
                  </a:cubicBezTo>
                  <a:lnTo>
                    <a:pt x="4977" y="3668"/>
                  </a:lnTo>
                  <a:cubicBezTo>
                    <a:pt x="5192" y="3668"/>
                    <a:pt x="5370" y="3489"/>
                    <a:pt x="5370" y="3275"/>
                  </a:cubicBezTo>
                  <a:cubicBezTo>
                    <a:pt x="5370" y="3072"/>
                    <a:pt x="5192" y="2894"/>
                    <a:pt x="4977" y="2894"/>
                  </a:cubicBezTo>
                  <a:lnTo>
                    <a:pt x="4596" y="2894"/>
                  </a:lnTo>
                  <a:cubicBezTo>
                    <a:pt x="4596" y="2429"/>
                    <a:pt x="4608" y="2358"/>
                    <a:pt x="4549" y="2191"/>
                  </a:cubicBezTo>
                  <a:lnTo>
                    <a:pt x="4882" y="1870"/>
                  </a:lnTo>
                  <a:cubicBezTo>
                    <a:pt x="5061" y="1703"/>
                    <a:pt x="5061" y="1465"/>
                    <a:pt x="4906" y="1310"/>
                  </a:cubicBezTo>
                  <a:cubicBezTo>
                    <a:pt x="4834" y="1239"/>
                    <a:pt x="4739" y="1203"/>
                    <a:pt x="4642" y="1203"/>
                  </a:cubicBezTo>
                  <a:cubicBezTo>
                    <a:pt x="4546" y="1203"/>
                    <a:pt x="4448" y="1239"/>
                    <a:pt x="4370" y="1310"/>
                  </a:cubicBezTo>
                  <a:lnTo>
                    <a:pt x="4072" y="1608"/>
                  </a:lnTo>
                  <a:cubicBezTo>
                    <a:pt x="4061" y="1608"/>
                    <a:pt x="4061" y="1596"/>
                    <a:pt x="4037" y="1596"/>
                  </a:cubicBezTo>
                  <a:lnTo>
                    <a:pt x="4037" y="1393"/>
                  </a:lnTo>
                  <a:cubicBezTo>
                    <a:pt x="4037" y="631"/>
                    <a:pt x="3418" y="0"/>
                    <a:pt x="2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2;p34">
              <a:extLst>
                <a:ext uri="{FF2B5EF4-FFF2-40B4-BE49-F238E27FC236}">
                  <a16:creationId xmlns:a16="http://schemas.microsoft.com/office/drawing/2014/main" id="{AA42A861-03D5-4A53-ABDC-9E8F11DD087A}"/>
                </a:ext>
              </a:extLst>
            </p:cNvPr>
            <p:cNvSpPr/>
            <p:nvPr/>
          </p:nvSpPr>
          <p:spPr>
            <a:xfrm>
              <a:off x="2826430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lnTo>
                    <a:pt x="1" y="1167"/>
                  </a:lnTo>
                  <a:cubicBezTo>
                    <a:pt x="1" y="1370"/>
                    <a:pt x="179" y="1548"/>
                    <a:pt x="393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20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;p34">
              <a:extLst>
                <a:ext uri="{FF2B5EF4-FFF2-40B4-BE49-F238E27FC236}">
                  <a16:creationId xmlns:a16="http://schemas.microsoft.com/office/drawing/2014/main" id="{4B73E7C7-A59E-4B07-8DD3-F08397D609C8}"/>
                </a:ext>
              </a:extLst>
            </p:cNvPr>
            <p:cNvSpPr/>
            <p:nvPr/>
          </p:nvSpPr>
          <p:spPr>
            <a:xfrm>
              <a:off x="2870916" y="2104968"/>
              <a:ext cx="22446" cy="44863"/>
            </a:xfrm>
            <a:custGeom>
              <a:avLst/>
              <a:gdLst/>
              <a:ahLst/>
              <a:cxnLst/>
              <a:rect l="l" t="t" r="r" b="b"/>
              <a:pathLst>
                <a:path w="775" h="1549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1167"/>
                  </a:lnTo>
                  <a:cubicBezTo>
                    <a:pt x="0" y="1370"/>
                    <a:pt x="179" y="1548"/>
                    <a:pt x="381" y="1548"/>
                  </a:cubicBezTo>
                  <a:cubicBezTo>
                    <a:pt x="596" y="1548"/>
                    <a:pt x="774" y="1370"/>
                    <a:pt x="774" y="1167"/>
                  </a:cubicBezTo>
                  <a:lnTo>
                    <a:pt x="774" y="393"/>
                  </a:lnTo>
                  <a:cubicBezTo>
                    <a:pt x="774" y="179"/>
                    <a:pt x="608" y="0"/>
                    <a:pt x="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B9BE93-340A-404A-8152-D1EE1FBA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918334"/>
            <a:ext cx="4848447" cy="3416400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trojan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thâm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Times New Roman" panose="02020603050405020304" pitchFamily="18" charset="0"/>
              <a:buChar char="⁃"/>
            </a:pP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Ổ CD-ROM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Times New Roman" panose="02020603050405020304" pitchFamily="18" charset="0"/>
              <a:buChar char="⁃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Times New Roman" panose="02020603050405020304" pitchFamily="18" charset="0"/>
              <a:buChar char="⁃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font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Times New Roman" panose="02020603050405020304" pitchFamily="18" charset="0"/>
              <a:buChar char="⁃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Times New Roman" panose="02020603050405020304" pitchFamily="18" charset="0"/>
              <a:buChar char="⁃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sổ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1026" name="Picture 2" descr="Trojan Attacks | How Does Trojan Horse Infect Devices?">
            <a:extLst>
              <a:ext uri="{FF2B5EF4-FFF2-40B4-BE49-F238E27FC236}">
                <a16:creationId xmlns:a16="http://schemas.microsoft.com/office/drawing/2014/main" id="{729F3752-FF23-4A47-894A-C8E437CE1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34" y="886597"/>
            <a:ext cx="3645638" cy="16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rus - Trojan - Malware] - Các Thông Tin Cần Biết update 2020 -  Ciscolinksys">
            <a:extLst>
              <a:ext uri="{FF2B5EF4-FFF2-40B4-BE49-F238E27FC236}">
                <a16:creationId xmlns:a16="http://schemas.microsoft.com/office/drawing/2014/main" id="{3AB8ECB5-D196-4D49-BC93-BBD9C0725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34" y="2778142"/>
            <a:ext cx="3645638" cy="204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2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863550"/>
            <a:ext cx="4184746" cy="3416400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Khái</a:t>
            </a:r>
            <a:r>
              <a:rPr lang="en-US" sz="18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niệm</a:t>
            </a:r>
            <a:r>
              <a:rPr lang="en-US" sz="1800" dirty="0">
                <a:solidFill>
                  <a:srgbClr val="000000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: </a:t>
            </a:r>
            <a:r>
              <a:rPr lang="vi-VN" b="1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Worm máy tính</a:t>
            </a:r>
            <a:r>
              <a:rPr lang="vi-VN" b="0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 là một loại chương trình </a:t>
            </a:r>
            <a:r>
              <a:rPr lang="vi-VN" b="1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phần mềm độc hại </a:t>
            </a:r>
            <a:r>
              <a:rPr lang="vi-VN" b="0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có chức năng chính là </a:t>
            </a:r>
            <a:r>
              <a:rPr lang="vi-VN" b="1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lây nhiễm </a:t>
            </a:r>
            <a:r>
              <a:rPr lang="vi-VN" b="0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sang các </a:t>
            </a:r>
            <a:r>
              <a:rPr lang="vi-VN" b="1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máy tính</a:t>
            </a:r>
            <a:r>
              <a:rPr lang="vi-VN" b="0" i="0" dirty="0">
                <a:solidFill>
                  <a:srgbClr val="202124"/>
                </a:solidFill>
                <a:effectLst/>
                <a:latin typeface="Fira Sans" panose="020B0503050000020004" pitchFamily="34" charset="0"/>
              </a:rPr>
              <a:t> khác trong khi vẫn hoạt động trên những hệ thống bị nhiễm.</a:t>
            </a:r>
            <a:endParaRPr lang="en-US" dirty="0">
              <a:solidFill>
                <a:srgbClr val="202124"/>
              </a:solidFill>
              <a:latin typeface="Fira Sans" panose="020B05030500000200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/>
                </a:solidFill>
                <a:effectLst/>
                <a:latin typeface="Fira Sans" panose="020B05030500000200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Xâm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hổng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en-US" sz="1800" dirty="0">
              <a:effectLst/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1800" dirty="0">
              <a:effectLst/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Fira Sans" panose="020B05030500000200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34">
            <a:extLst>
              <a:ext uri="{FF2B5EF4-FFF2-40B4-BE49-F238E27FC236}">
                <a16:creationId xmlns:a16="http://schemas.microsoft.com/office/drawing/2014/main" id="{F1551D43-5BF6-465E-9CFC-853D3AE79593}"/>
              </a:ext>
            </a:extLst>
          </p:cNvPr>
          <p:cNvSpPr/>
          <p:nvPr/>
        </p:nvSpPr>
        <p:spPr>
          <a:xfrm>
            <a:off x="1561171" y="111331"/>
            <a:ext cx="485544" cy="518009"/>
          </a:xfrm>
          <a:custGeom>
            <a:avLst/>
            <a:gdLst/>
            <a:ahLst/>
            <a:cxnLst/>
            <a:rect l="l" t="t" r="r" b="b"/>
            <a:pathLst>
              <a:path w="12098" h="13033" extrusionOk="0">
                <a:moveTo>
                  <a:pt x="5966" y="1968"/>
                </a:moveTo>
                <a:cubicBezTo>
                  <a:pt x="6871" y="1968"/>
                  <a:pt x="7621" y="2802"/>
                  <a:pt x="7621" y="3814"/>
                </a:cubicBezTo>
                <a:lnTo>
                  <a:pt x="7621" y="4623"/>
                </a:lnTo>
                <a:lnTo>
                  <a:pt x="4335" y="4623"/>
                </a:lnTo>
                <a:lnTo>
                  <a:pt x="4335" y="3814"/>
                </a:lnTo>
                <a:cubicBezTo>
                  <a:pt x="4335" y="2802"/>
                  <a:pt x="5061" y="1968"/>
                  <a:pt x="5966" y="1968"/>
                </a:cubicBezTo>
                <a:close/>
                <a:moveTo>
                  <a:pt x="5644" y="5385"/>
                </a:moveTo>
                <a:lnTo>
                  <a:pt x="5644" y="12231"/>
                </a:lnTo>
                <a:cubicBezTo>
                  <a:pt x="4311" y="12041"/>
                  <a:pt x="3287" y="10874"/>
                  <a:pt x="3287" y="9493"/>
                </a:cubicBezTo>
                <a:lnTo>
                  <a:pt x="3287" y="6040"/>
                </a:lnTo>
                <a:cubicBezTo>
                  <a:pt x="3287" y="5683"/>
                  <a:pt x="3585" y="5385"/>
                  <a:pt x="3942" y="5385"/>
                </a:cubicBezTo>
                <a:close/>
                <a:moveTo>
                  <a:pt x="8145" y="5397"/>
                </a:moveTo>
                <a:cubicBezTo>
                  <a:pt x="8502" y="5397"/>
                  <a:pt x="8800" y="5695"/>
                  <a:pt x="8800" y="6052"/>
                </a:cubicBezTo>
                <a:lnTo>
                  <a:pt x="8800" y="9505"/>
                </a:lnTo>
                <a:cubicBezTo>
                  <a:pt x="8811" y="10910"/>
                  <a:pt x="7752" y="12065"/>
                  <a:pt x="6394" y="12243"/>
                </a:cubicBezTo>
                <a:lnTo>
                  <a:pt x="6394" y="5397"/>
                </a:lnTo>
                <a:close/>
                <a:moveTo>
                  <a:pt x="8888" y="0"/>
                </a:moveTo>
                <a:cubicBezTo>
                  <a:pt x="8782" y="0"/>
                  <a:pt x="8674" y="45"/>
                  <a:pt x="8597" y="135"/>
                </a:cubicBezTo>
                <a:lnTo>
                  <a:pt x="7252" y="1623"/>
                </a:lnTo>
                <a:cubicBezTo>
                  <a:pt x="6865" y="1355"/>
                  <a:pt x="6421" y="1221"/>
                  <a:pt x="5976" y="1221"/>
                </a:cubicBezTo>
                <a:cubicBezTo>
                  <a:pt x="5531" y="1221"/>
                  <a:pt x="5085" y="1355"/>
                  <a:pt x="4692" y="1623"/>
                </a:cubicBezTo>
                <a:lnTo>
                  <a:pt x="3335" y="135"/>
                </a:lnTo>
                <a:cubicBezTo>
                  <a:pt x="3253" y="46"/>
                  <a:pt x="3147" y="5"/>
                  <a:pt x="3045" y="5"/>
                </a:cubicBezTo>
                <a:cubicBezTo>
                  <a:pt x="2954" y="5"/>
                  <a:pt x="2866" y="37"/>
                  <a:pt x="2799" y="99"/>
                </a:cubicBezTo>
                <a:cubicBezTo>
                  <a:pt x="2644" y="254"/>
                  <a:pt x="2632" y="492"/>
                  <a:pt x="2763" y="635"/>
                </a:cubicBezTo>
                <a:lnTo>
                  <a:pt x="4132" y="2147"/>
                </a:lnTo>
                <a:cubicBezTo>
                  <a:pt x="3775" y="2599"/>
                  <a:pt x="3573" y="3183"/>
                  <a:pt x="3573" y="3826"/>
                </a:cubicBezTo>
                <a:lnTo>
                  <a:pt x="3573" y="4683"/>
                </a:lnTo>
                <a:cubicBezTo>
                  <a:pt x="3156" y="4802"/>
                  <a:pt x="2811" y="5100"/>
                  <a:pt x="2644" y="5504"/>
                </a:cubicBezTo>
                <a:lnTo>
                  <a:pt x="1370" y="5504"/>
                </a:lnTo>
                <a:lnTo>
                  <a:pt x="703" y="4838"/>
                </a:lnTo>
                <a:cubicBezTo>
                  <a:pt x="626" y="4760"/>
                  <a:pt x="528" y="4722"/>
                  <a:pt x="431" y="4722"/>
                </a:cubicBezTo>
                <a:cubicBezTo>
                  <a:pt x="334" y="4722"/>
                  <a:pt x="239" y="4760"/>
                  <a:pt x="168" y="4838"/>
                </a:cubicBezTo>
                <a:cubicBezTo>
                  <a:pt x="13" y="4981"/>
                  <a:pt x="13" y="5219"/>
                  <a:pt x="168" y="5373"/>
                </a:cubicBezTo>
                <a:lnTo>
                  <a:pt x="941" y="6147"/>
                </a:lnTo>
                <a:cubicBezTo>
                  <a:pt x="1013" y="6219"/>
                  <a:pt x="1096" y="6266"/>
                  <a:pt x="1203" y="6266"/>
                </a:cubicBezTo>
                <a:lnTo>
                  <a:pt x="2525" y="6266"/>
                </a:lnTo>
                <a:lnTo>
                  <a:pt x="2525" y="8100"/>
                </a:lnTo>
                <a:lnTo>
                  <a:pt x="429" y="8100"/>
                </a:lnTo>
                <a:cubicBezTo>
                  <a:pt x="227" y="8100"/>
                  <a:pt x="48" y="8279"/>
                  <a:pt x="48" y="8481"/>
                </a:cubicBezTo>
                <a:cubicBezTo>
                  <a:pt x="48" y="8695"/>
                  <a:pt x="203" y="8874"/>
                  <a:pt x="429" y="8874"/>
                </a:cubicBezTo>
                <a:lnTo>
                  <a:pt x="2525" y="8874"/>
                </a:lnTo>
                <a:lnTo>
                  <a:pt x="2525" y="9505"/>
                </a:lnTo>
                <a:cubicBezTo>
                  <a:pt x="2525" y="9922"/>
                  <a:pt x="2608" y="10338"/>
                  <a:pt x="2739" y="10719"/>
                </a:cubicBezTo>
                <a:lnTo>
                  <a:pt x="1191" y="10719"/>
                </a:lnTo>
                <a:cubicBezTo>
                  <a:pt x="1084" y="10719"/>
                  <a:pt x="1001" y="10755"/>
                  <a:pt x="918" y="10838"/>
                </a:cubicBezTo>
                <a:lnTo>
                  <a:pt x="144" y="11612"/>
                </a:lnTo>
                <a:cubicBezTo>
                  <a:pt x="1" y="11755"/>
                  <a:pt x="1" y="11993"/>
                  <a:pt x="144" y="12148"/>
                </a:cubicBezTo>
                <a:cubicBezTo>
                  <a:pt x="221" y="12220"/>
                  <a:pt x="319" y="12255"/>
                  <a:pt x="416" y="12255"/>
                </a:cubicBezTo>
                <a:cubicBezTo>
                  <a:pt x="513" y="12255"/>
                  <a:pt x="608" y="12220"/>
                  <a:pt x="679" y="12148"/>
                </a:cubicBezTo>
                <a:lnTo>
                  <a:pt x="1346" y="11469"/>
                </a:lnTo>
                <a:lnTo>
                  <a:pt x="3120" y="11469"/>
                </a:lnTo>
                <a:cubicBezTo>
                  <a:pt x="3823" y="12511"/>
                  <a:pt x="4933" y="13032"/>
                  <a:pt x="6045" y="13032"/>
                </a:cubicBezTo>
                <a:cubicBezTo>
                  <a:pt x="7156" y="13032"/>
                  <a:pt x="8270" y="12511"/>
                  <a:pt x="8978" y="11469"/>
                </a:cubicBezTo>
                <a:lnTo>
                  <a:pt x="10740" y="11469"/>
                </a:lnTo>
                <a:lnTo>
                  <a:pt x="11419" y="12148"/>
                </a:lnTo>
                <a:cubicBezTo>
                  <a:pt x="11490" y="12220"/>
                  <a:pt x="11586" y="12255"/>
                  <a:pt x="11682" y="12255"/>
                </a:cubicBezTo>
                <a:cubicBezTo>
                  <a:pt x="11779" y="12255"/>
                  <a:pt x="11877" y="12220"/>
                  <a:pt x="11955" y="12148"/>
                </a:cubicBezTo>
                <a:cubicBezTo>
                  <a:pt x="12098" y="11993"/>
                  <a:pt x="12098" y="11755"/>
                  <a:pt x="11955" y="11612"/>
                </a:cubicBezTo>
                <a:lnTo>
                  <a:pt x="11181" y="10815"/>
                </a:lnTo>
                <a:cubicBezTo>
                  <a:pt x="11097" y="10743"/>
                  <a:pt x="11014" y="10696"/>
                  <a:pt x="10907" y="10696"/>
                </a:cubicBezTo>
                <a:lnTo>
                  <a:pt x="9359" y="10696"/>
                </a:lnTo>
                <a:cubicBezTo>
                  <a:pt x="9597" y="10029"/>
                  <a:pt x="9573" y="9553"/>
                  <a:pt x="9573" y="8862"/>
                </a:cubicBezTo>
                <a:lnTo>
                  <a:pt x="11669" y="8862"/>
                </a:lnTo>
                <a:cubicBezTo>
                  <a:pt x="11871" y="8862"/>
                  <a:pt x="12050" y="8695"/>
                  <a:pt x="12050" y="8481"/>
                </a:cubicBezTo>
                <a:cubicBezTo>
                  <a:pt x="12050" y="8267"/>
                  <a:pt x="11895" y="8100"/>
                  <a:pt x="11669" y="8100"/>
                </a:cubicBezTo>
                <a:lnTo>
                  <a:pt x="9573" y="8100"/>
                </a:lnTo>
                <a:lnTo>
                  <a:pt x="9573" y="6266"/>
                </a:lnTo>
                <a:lnTo>
                  <a:pt x="10895" y="6266"/>
                </a:lnTo>
                <a:cubicBezTo>
                  <a:pt x="11002" y="6266"/>
                  <a:pt x="11086" y="6219"/>
                  <a:pt x="11157" y="6147"/>
                </a:cubicBezTo>
                <a:lnTo>
                  <a:pt x="11931" y="5373"/>
                </a:lnTo>
                <a:cubicBezTo>
                  <a:pt x="12086" y="5219"/>
                  <a:pt x="12086" y="4981"/>
                  <a:pt x="11931" y="4838"/>
                </a:cubicBezTo>
                <a:cubicBezTo>
                  <a:pt x="11859" y="4760"/>
                  <a:pt x="11764" y="4722"/>
                  <a:pt x="11667" y="4722"/>
                </a:cubicBezTo>
                <a:cubicBezTo>
                  <a:pt x="11571" y="4722"/>
                  <a:pt x="11472" y="4760"/>
                  <a:pt x="11395" y="4838"/>
                </a:cubicBezTo>
                <a:lnTo>
                  <a:pt x="10728" y="5504"/>
                </a:lnTo>
                <a:lnTo>
                  <a:pt x="9454" y="5504"/>
                </a:lnTo>
                <a:cubicBezTo>
                  <a:pt x="9252" y="5064"/>
                  <a:pt x="8859" y="4731"/>
                  <a:pt x="8359" y="4659"/>
                </a:cubicBezTo>
                <a:lnTo>
                  <a:pt x="8359" y="3826"/>
                </a:lnTo>
                <a:cubicBezTo>
                  <a:pt x="8359" y="3183"/>
                  <a:pt x="8157" y="2599"/>
                  <a:pt x="7799" y="2147"/>
                </a:cubicBezTo>
                <a:lnTo>
                  <a:pt x="9169" y="635"/>
                </a:lnTo>
                <a:cubicBezTo>
                  <a:pt x="9312" y="492"/>
                  <a:pt x="9300" y="242"/>
                  <a:pt x="9133" y="99"/>
                </a:cubicBezTo>
                <a:cubicBezTo>
                  <a:pt x="9067" y="33"/>
                  <a:pt x="8978" y="0"/>
                  <a:pt x="8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Sâu máy tính (Computer Worm) là gì? Làm thế nào để ngăn chặn sâu máy tính?">
            <a:extLst>
              <a:ext uri="{FF2B5EF4-FFF2-40B4-BE49-F238E27FC236}">
                <a16:creationId xmlns:a16="http://schemas.microsoft.com/office/drawing/2014/main" id="{110782AC-E032-4003-864E-989CAF19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74" y="863550"/>
            <a:ext cx="3848151" cy="20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m là gì? Tại sao chúng lại cực kỳ nguy hiểm?">
            <a:extLst>
              <a:ext uri="{FF2B5EF4-FFF2-40B4-BE49-F238E27FC236}">
                <a16:creationId xmlns:a16="http://schemas.microsoft.com/office/drawing/2014/main" id="{83F53CC2-92FD-4F8D-BA85-13150D9D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73" y="3063311"/>
            <a:ext cx="3848151" cy="18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78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WORM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34">
            <a:extLst>
              <a:ext uri="{FF2B5EF4-FFF2-40B4-BE49-F238E27FC236}">
                <a16:creationId xmlns:a16="http://schemas.microsoft.com/office/drawing/2014/main" id="{F1551D43-5BF6-465E-9CFC-853D3AE79593}"/>
              </a:ext>
            </a:extLst>
          </p:cNvPr>
          <p:cNvSpPr/>
          <p:nvPr/>
        </p:nvSpPr>
        <p:spPr>
          <a:xfrm>
            <a:off x="1561171" y="111331"/>
            <a:ext cx="485544" cy="518009"/>
          </a:xfrm>
          <a:custGeom>
            <a:avLst/>
            <a:gdLst/>
            <a:ahLst/>
            <a:cxnLst/>
            <a:rect l="l" t="t" r="r" b="b"/>
            <a:pathLst>
              <a:path w="12098" h="13033" extrusionOk="0">
                <a:moveTo>
                  <a:pt x="5966" y="1968"/>
                </a:moveTo>
                <a:cubicBezTo>
                  <a:pt x="6871" y="1968"/>
                  <a:pt x="7621" y="2802"/>
                  <a:pt x="7621" y="3814"/>
                </a:cubicBezTo>
                <a:lnTo>
                  <a:pt x="7621" y="4623"/>
                </a:lnTo>
                <a:lnTo>
                  <a:pt x="4335" y="4623"/>
                </a:lnTo>
                <a:lnTo>
                  <a:pt x="4335" y="3814"/>
                </a:lnTo>
                <a:cubicBezTo>
                  <a:pt x="4335" y="2802"/>
                  <a:pt x="5061" y="1968"/>
                  <a:pt x="5966" y="1968"/>
                </a:cubicBezTo>
                <a:close/>
                <a:moveTo>
                  <a:pt x="5644" y="5385"/>
                </a:moveTo>
                <a:lnTo>
                  <a:pt x="5644" y="12231"/>
                </a:lnTo>
                <a:cubicBezTo>
                  <a:pt x="4311" y="12041"/>
                  <a:pt x="3287" y="10874"/>
                  <a:pt x="3287" y="9493"/>
                </a:cubicBezTo>
                <a:lnTo>
                  <a:pt x="3287" y="6040"/>
                </a:lnTo>
                <a:cubicBezTo>
                  <a:pt x="3287" y="5683"/>
                  <a:pt x="3585" y="5385"/>
                  <a:pt x="3942" y="5385"/>
                </a:cubicBezTo>
                <a:close/>
                <a:moveTo>
                  <a:pt x="8145" y="5397"/>
                </a:moveTo>
                <a:cubicBezTo>
                  <a:pt x="8502" y="5397"/>
                  <a:pt x="8800" y="5695"/>
                  <a:pt x="8800" y="6052"/>
                </a:cubicBezTo>
                <a:lnTo>
                  <a:pt x="8800" y="9505"/>
                </a:lnTo>
                <a:cubicBezTo>
                  <a:pt x="8811" y="10910"/>
                  <a:pt x="7752" y="12065"/>
                  <a:pt x="6394" y="12243"/>
                </a:cubicBezTo>
                <a:lnTo>
                  <a:pt x="6394" y="5397"/>
                </a:lnTo>
                <a:close/>
                <a:moveTo>
                  <a:pt x="8888" y="0"/>
                </a:moveTo>
                <a:cubicBezTo>
                  <a:pt x="8782" y="0"/>
                  <a:pt x="8674" y="45"/>
                  <a:pt x="8597" y="135"/>
                </a:cubicBezTo>
                <a:lnTo>
                  <a:pt x="7252" y="1623"/>
                </a:lnTo>
                <a:cubicBezTo>
                  <a:pt x="6865" y="1355"/>
                  <a:pt x="6421" y="1221"/>
                  <a:pt x="5976" y="1221"/>
                </a:cubicBezTo>
                <a:cubicBezTo>
                  <a:pt x="5531" y="1221"/>
                  <a:pt x="5085" y="1355"/>
                  <a:pt x="4692" y="1623"/>
                </a:cubicBezTo>
                <a:lnTo>
                  <a:pt x="3335" y="135"/>
                </a:lnTo>
                <a:cubicBezTo>
                  <a:pt x="3253" y="46"/>
                  <a:pt x="3147" y="5"/>
                  <a:pt x="3045" y="5"/>
                </a:cubicBezTo>
                <a:cubicBezTo>
                  <a:pt x="2954" y="5"/>
                  <a:pt x="2866" y="37"/>
                  <a:pt x="2799" y="99"/>
                </a:cubicBezTo>
                <a:cubicBezTo>
                  <a:pt x="2644" y="254"/>
                  <a:pt x="2632" y="492"/>
                  <a:pt x="2763" y="635"/>
                </a:cubicBezTo>
                <a:lnTo>
                  <a:pt x="4132" y="2147"/>
                </a:lnTo>
                <a:cubicBezTo>
                  <a:pt x="3775" y="2599"/>
                  <a:pt x="3573" y="3183"/>
                  <a:pt x="3573" y="3826"/>
                </a:cubicBezTo>
                <a:lnTo>
                  <a:pt x="3573" y="4683"/>
                </a:lnTo>
                <a:cubicBezTo>
                  <a:pt x="3156" y="4802"/>
                  <a:pt x="2811" y="5100"/>
                  <a:pt x="2644" y="5504"/>
                </a:cubicBezTo>
                <a:lnTo>
                  <a:pt x="1370" y="5504"/>
                </a:lnTo>
                <a:lnTo>
                  <a:pt x="703" y="4838"/>
                </a:lnTo>
                <a:cubicBezTo>
                  <a:pt x="626" y="4760"/>
                  <a:pt x="528" y="4722"/>
                  <a:pt x="431" y="4722"/>
                </a:cubicBezTo>
                <a:cubicBezTo>
                  <a:pt x="334" y="4722"/>
                  <a:pt x="239" y="4760"/>
                  <a:pt x="168" y="4838"/>
                </a:cubicBezTo>
                <a:cubicBezTo>
                  <a:pt x="13" y="4981"/>
                  <a:pt x="13" y="5219"/>
                  <a:pt x="168" y="5373"/>
                </a:cubicBezTo>
                <a:lnTo>
                  <a:pt x="941" y="6147"/>
                </a:lnTo>
                <a:cubicBezTo>
                  <a:pt x="1013" y="6219"/>
                  <a:pt x="1096" y="6266"/>
                  <a:pt x="1203" y="6266"/>
                </a:cubicBezTo>
                <a:lnTo>
                  <a:pt x="2525" y="6266"/>
                </a:lnTo>
                <a:lnTo>
                  <a:pt x="2525" y="8100"/>
                </a:lnTo>
                <a:lnTo>
                  <a:pt x="429" y="8100"/>
                </a:lnTo>
                <a:cubicBezTo>
                  <a:pt x="227" y="8100"/>
                  <a:pt x="48" y="8279"/>
                  <a:pt x="48" y="8481"/>
                </a:cubicBezTo>
                <a:cubicBezTo>
                  <a:pt x="48" y="8695"/>
                  <a:pt x="203" y="8874"/>
                  <a:pt x="429" y="8874"/>
                </a:cubicBezTo>
                <a:lnTo>
                  <a:pt x="2525" y="8874"/>
                </a:lnTo>
                <a:lnTo>
                  <a:pt x="2525" y="9505"/>
                </a:lnTo>
                <a:cubicBezTo>
                  <a:pt x="2525" y="9922"/>
                  <a:pt x="2608" y="10338"/>
                  <a:pt x="2739" y="10719"/>
                </a:cubicBezTo>
                <a:lnTo>
                  <a:pt x="1191" y="10719"/>
                </a:lnTo>
                <a:cubicBezTo>
                  <a:pt x="1084" y="10719"/>
                  <a:pt x="1001" y="10755"/>
                  <a:pt x="918" y="10838"/>
                </a:cubicBezTo>
                <a:lnTo>
                  <a:pt x="144" y="11612"/>
                </a:lnTo>
                <a:cubicBezTo>
                  <a:pt x="1" y="11755"/>
                  <a:pt x="1" y="11993"/>
                  <a:pt x="144" y="12148"/>
                </a:cubicBezTo>
                <a:cubicBezTo>
                  <a:pt x="221" y="12220"/>
                  <a:pt x="319" y="12255"/>
                  <a:pt x="416" y="12255"/>
                </a:cubicBezTo>
                <a:cubicBezTo>
                  <a:pt x="513" y="12255"/>
                  <a:pt x="608" y="12220"/>
                  <a:pt x="679" y="12148"/>
                </a:cubicBezTo>
                <a:lnTo>
                  <a:pt x="1346" y="11469"/>
                </a:lnTo>
                <a:lnTo>
                  <a:pt x="3120" y="11469"/>
                </a:lnTo>
                <a:cubicBezTo>
                  <a:pt x="3823" y="12511"/>
                  <a:pt x="4933" y="13032"/>
                  <a:pt x="6045" y="13032"/>
                </a:cubicBezTo>
                <a:cubicBezTo>
                  <a:pt x="7156" y="13032"/>
                  <a:pt x="8270" y="12511"/>
                  <a:pt x="8978" y="11469"/>
                </a:cubicBezTo>
                <a:lnTo>
                  <a:pt x="10740" y="11469"/>
                </a:lnTo>
                <a:lnTo>
                  <a:pt x="11419" y="12148"/>
                </a:lnTo>
                <a:cubicBezTo>
                  <a:pt x="11490" y="12220"/>
                  <a:pt x="11586" y="12255"/>
                  <a:pt x="11682" y="12255"/>
                </a:cubicBezTo>
                <a:cubicBezTo>
                  <a:pt x="11779" y="12255"/>
                  <a:pt x="11877" y="12220"/>
                  <a:pt x="11955" y="12148"/>
                </a:cubicBezTo>
                <a:cubicBezTo>
                  <a:pt x="12098" y="11993"/>
                  <a:pt x="12098" y="11755"/>
                  <a:pt x="11955" y="11612"/>
                </a:cubicBezTo>
                <a:lnTo>
                  <a:pt x="11181" y="10815"/>
                </a:lnTo>
                <a:cubicBezTo>
                  <a:pt x="11097" y="10743"/>
                  <a:pt x="11014" y="10696"/>
                  <a:pt x="10907" y="10696"/>
                </a:cubicBezTo>
                <a:lnTo>
                  <a:pt x="9359" y="10696"/>
                </a:lnTo>
                <a:cubicBezTo>
                  <a:pt x="9597" y="10029"/>
                  <a:pt x="9573" y="9553"/>
                  <a:pt x="9573" y="8862"/>
                </a:cubicBezTo>
                <a:lnTo>
                  <a:pt x="11669" y="8862"/>
                </a:lnTo>
                <a:cubicBezTo>
                  <a:pt x="11871" y="8862"/>
                  <a:pt x="12050" y="8695"/>
                  <a:pt x="12050" y="8481"/>
                </a:cubicBezTo>
                <a:cubicBezTo>
                  <a:pt x="12050" y="8267"/>
                  <a:pt x="11895" y="8100"/>
                  <a:pt x="11669" y="8100"/>
                </a:cubicBezTo>
                <a:lnTo>
                  <a:pt x="9573" y="8100"/>
                </a:lnTo>
                <a:lnTo>
                  <a:pt x="9573" y="6266"/>
                </a:lnTo>
                <a:lnTo>
                  <a:pt x="10895" y="6266"/>
                </a:lnTo>
                <a:cubicBezTo>
                  <a:pt x="11002" y="6266"/>
                  <a:pt x="11086" y="6219"/>
                  <a:pt x="11157" y="6147"/>
                </a:cubicBezTo>
                <a:lnTo>
                  <a:pt x="11931" y="5373"/>
                </a:lnTo>
                <a:cubicBezTo>
                  <a:pt x="12086" y="5219"/>
                  <a:pt x="12086" y="4981"/>
                  <a:pt x="11931" y="4838"/>
                </a:cubicBezTo>
                <a:cubicBezTo>
                  <a:pt x="11859" y="4760"/>
                  <a:pt x="11764" y="4722"/>
                  <a:pt x="11667" y="4722"/>
                </a:cubicBezTo>
                <a:cubicBezTo>
                  <a:pt x="11571" y="4722"/>
                  <a:pt x="11472" y="4760"/>
                  <a:pt x="11395" y="4838"/>
                </a:cubicBezTo>
                <a:lnTo>
                  <a:pt x="10728" y="5504"/>
                </a:lnTo>
                <a:lnTo>
                  <a:pt x="9454" y="5504"/>
                </a:lnTo>
                <a:cubicBezTo>
                  <a:pt x="9252" y="5064"/>
                  <a:pt x="8859" y="4731"/>
                  <a:pt x="8359" y="4659"/>
                </a:cubicBezTo>
                <a:lnTo>
                  <a:pt x="8359" y="3826"/>
                </a:lnTo>
                <a:cubicBezTo>
                  <a:pt x="8359" y="3183"/>
                  <a:pt x="8157" y="2599"/>
                  <a:pt x="7799" y="2147"/>
                </a:cubicBezTo>
                <a:lnTo>
                  <a:pt x="9169" y="635"/>
                </a:lnTo>
                <a:cubicBezTo>
                  <a:pt x="9312" y="492"/>
                  <a:pt x="9300" y="242"/>
                  <a:pt x="9133" y="99"/>
                </a:cubicBezTo>
                <a:cubicBezTo>
                  <a:pt x="9067" y="33"/>
                  <a:pt x="8978" y="0"/>
                  <a:pt x="8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1429;p35">
            <a:extLst>
              <a:ext uri="{FF2B5EF4-FFF2-40B4-BE49-F238E27FC236}">
                <a16:creationId xmlns:a16="http://schemas.microsoft.com/office/drawing/2014/main" id="{D5D21F4E-683A-4913-B16B-B88C27827DA9}"/>
              </a:ext>
            </a:extLst>
          </p:cNvPr>
          <p:cNvCxnSpPr>
            <a:cxnSpLocks/>
          </p:cNvCxnSpPr>
          <p:nvPr/>
        </p:nvCxnSpPr>
        <p:spPr>
          <a:xfrm>
            <a:off x="4572000" y="677653"/>
            <a:ext cx="31478" cy="446584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430;p35">
            <a:extLst>
              <a:ext uri="{FF2B5EF4-FFF2-40B4-BE49-F238E27FC236}">
                <a16:creationId xmlns:a16="http://schemas.microsoft.com/office/drawing/2014/main" id="{7895F6B5-6462-4217-8438-9AD4144D23F3}"/>
              </a:ext>
            </a:extLst>
          </p:cNvPr>
          <p:cNvCxnSpPr>
            <a:cxnSpLocks/>
          </p:cNvCxnSpPr>
          <p:nvPr/>
        </p:nvCxnSpPr>
        <p:spPr>
          <a:xfrm>
            <a:off x="0" y="29266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" name="Google Shape;1431;p35">
            <a:extLst>
              <a:ext uri="{FF2B5EF4-FFF2-40B4-BE49-F238E27FC236}">
                <a16:creationId xmlns:a16="http://schemas.microsoft.com/office/drawing/2014/main" id="{D6051C9A-E60E-4C41-9052-A60CFB72BB98}"/>
              </a:ext>
            </a:extLst>
          </p:cNvPr>
          <p:cNvGrpSpPr/>
          <p:nvPr/>
        </p:nvGrpSpPr>
        <p:grpSpPr>
          <a:xfrm>
            <a:off x="3928327" y="2265866"/>
            <a:ext cx="1323233" cy="1330318"/>
            <a:chOff x="3252658" y="3849757"/>
            <a:chExt cx="587294" cy="590439"/>
          </a:xfrm>
          <a:solidFill>
            <a:schemeClr val="tx1"/>
          </a:solidFill>
        </p:grpSpPr>
        <p:sp>
          <p:nvSpPr>
            <p:cNvPr id="48" name="Google Shape;1432;p35">
              <a:extLst>
                <a:ext uri="{FF2B5EF4-FFF2-40B4-BE49-F238E27FC236}">
                  <a16:creationId xmlns:a16="http://schemas.microsoft.com/office/drawing/2014/main" id="{3CACFCF6-9656-4617-83F7-4089A4EDF20A}"/>
                </a:ext>
              </a:extLst>
            </p:cNvPr>
            <p:cNvSpPr/>
            <p:nvPr/>
          </p:nvSpPr>
          <p:spPr>
            <a:xfrm>
              <a:off x="3553684" y="3849757"/>
              <a:ext cx="286269" cy="590439"/>
            </a:xfrm>
            <a:custGeom>
              <a:avLst/>
              <a:gdLst/>
              <a:ahLst/>
              <a:cxnLst/>
              <a:rect l="l" t="t" r="r" b="b"/>
              <a:pathLst>
                <a:path w="12777" h="26353" extrusionOk="0">
                  <a:moveTo>
                    <a:pt x="1" y="0"/>
                  </a:moveTo>
                  <a:lnTo>
                    <a:pt x="1" y="26353"/>
                  </a:lnTo>
                  <a:cubicBezTo>
                    <a:pt x="7072" y="26153"/>
                    <a:pt x="12777" y="20315"/>
                    <a:pt x="12777" y="13177"/>
                  </a:cubicBezTo>
                  <a:cubicBezTo>
                    <a:pt x="12777" y="6005"/>
                    <a:pt x="7106" y="20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33;p35">
              <a:extLst>
                <a:ext uri="{FF2B5EF4-FFF2-40B4-BE49-F238E27FC236}">
                  <a16:creationId xmlns:a16="http://schemas.microsoft.com/office/drawing/2014/main" id="{AAA65DE5-A375-4624-8F3A-07C6BD6FE063}"/>
                </a:ext>
              </a:extLst>
            </p:cNvPr>
            <p:cNvSpPr/>
            <p:nvPr/>
          </p:nvSpPr>
          <p:spPr>
            <a:xfrm>
              <a:off x="3252658" y="3849757"/>
              <a:ext cx="304193" cy="590439"/>
            </a:xfrm>
            <a:custGeom>
              <a:avLst/>
              <a:gdLst/>
              <a:ahLst/>
              <a:cxnLst/>
              <a:rect l="l" t="t" r="r" b="b"/>
              <a:pathLst>
                <a:path w="13577" h="26353" extrusionOk="0">
                  <a:moveTo>
                    <a:pt x="13176" y="0"/>
                  </a:moveTo>
                  <a:cubicBezTo>
                    <a:pt x="5905" y="0"/>
                    <a:pt x="0" y="5905"/>
                    <a:pt x="0" y="13177"/>
                  </a:cubicBezTo>
                  <a:cubicBezTo>
                    <a:pt x="0" y="20448"/>
                    <a:pt x="5905" y="26353"/>
                    <a:pt x="13176" y="26353"/>
                  </a:cubicBezTo>
                  <a:lnTo>
                    <a:pt x="13577" y="26353"/>
                  </a:lnTo>
                  <a:lnTo>
                    <a:pt x="135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1463;p35">
            <a:extLst>
              <a:ext uri="{FF2B5EF4-FFF2-40B4-BE49-F238E27FC236}">
                <a16:creationId xmlns:a16="http://schemas.microsoft.com/office/drawing/2014/main" id="{CBCE570D-1B36-42E4-9EA9-550B2DD6B997}"/>
              </a:ext>
            </a:extLst>
          </p:cNvPr>
          <p:cNvSpPr/>
          <p:nvPr/>
        </p:nvSpPr>
        <p:spPr>
          <a:xfrm>
            <a:off x="4410716" y="3970328"/>
            <a:ext cx="1420303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WANNACRY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" name="Google Shape;1464;p35">
            <a:extLst>
              <a:ext uri="{FF2B5EF4-FFF2-40B4-BE49-F238E27FC236}">
                <a16:creationId xmlns:a16="http://schemas.microsoft.com/office/drawing/2014/main" id="{21CEE71C-2F9D-4DE5-9F90-2DE577085927}"/>
              </a:ext>
            </a:extLst>
          </p:cNvPr>
          <p:cNvSpPr/>
          <p:nvPr/>
        </p:nvSpPr>
        <p:spPr>
          <a:xfrm>
            <a:off x="4218913" y="1677078"/>
            <a:ext cx="1420303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MYDOOM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" name="Google Shape;1465;p35">
            <a:extLst>
              <a:ext uri="{FF2B5EF4-FFF2-40B4-BE49-F238E27FC236}">
                <a16:creationId xmlns:a16="http://schemas.microsoft.com/office/drawing/2014/main" id="{86F075AA-56AE-4D00-80C5-5D8FBD969F3F}"/>
              </a:ext>
            </a:extLst>
          </p:cNvPr>
          <p:cNvSpPr/>
          <p:nvPr/>
        </p:nvSpPr>
        <p:spPr>
          <a:xfrm>
            <a:off x="3309125" y="3985394"/>
            <a:ext cx="1420303" cy="359411"/>
          </a:xfrm>
          <a:custGeom>
            <a:avLst/>
            <a:gdLst/>
            <a:ahLst/>
            <a:cxnLst/>
            <a:rect l="l" t="t" r="r" b="b"/>
            <a:pathLst>
              <a:path w="76422" h="17513" extrusionOk="0">
                <a:moveTo>
                  <a:pt x="0" y="0"/>
                </a:moveTo>
                <a:lnTo>
                  <a:pt x="76421" y="0"/>
                </a:lnTo>
                <a:lnTo>
                  <a:pt x="76421" y="17513"/>
                </a:lnTo>
                <a:lnTo>
                  <a:pt x="0" y="17513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ILOVEYOU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" name="Google Shape;1466;p35">
            <a:extLst>
              <a:ext uri="{FF2B5EF4-FFF2-40B4-BE49-F238E27FC236}">
                <a16:creationId xmlns:a16="http://schemas.microsoft.com/office/drawing/2014/main" id="{B9C22AB5-1DB9-496D-A328-9B6585B0A93B}"/>
              </a:ext>
            </a:extLst>
          </p:cNvPr>
          <p:cNvSpPr/>
          <p:nvPr/>
        </p:nvSpPr>
        <p:spPr>
          <a:xfrm>
            <a:off x="3243013" y="1677079"/>
            <a:ext cx="1420303" cy="359387"/>
          </a:xfrm>
          <a:custGeom>
            <a:avLst/>
            <a:gdLst/>
            <a:ahLst/>
            <a:cxnLst/>
            <a:rect l="l" t="t" r="r" b="b"/>
            <a:pathLst>
              <a:path w="76422" h="17514" extrusionOk="0">
                <a:moveTo>
                  <a:pt x="76422" y="17513"/>
                </a:moveTo>
                <a:lnTo>
                  <a:pt x="1" y="17513"/>
                </a:lnTo>
                <a:lnTo>
                  <a:pt x="1" y="1"/>
                </a:lnTo>
                <a:lnTo>
                  <a:pt x="76422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SÂU MORRIS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0" name="Google Shape;1470;p35">
            <a:extLst>
              <a:ext uri="{FF2B5EF4-FFF2-40B4-BE49-F238E27FC236}">
                <a16:creationId xmlns:a16="http://schemas.microsoft.com/office/drawing/2014/main" id="{81D338CB-8076-4762-A895-B0ADC95D9CA0}"/>
              </a:ext>
            </a:extLst>
          </p:cNvPr>
          <p:cNvSpPr/>
          <p:nvPr/>
        </p:nvSpPr>
        <p:spPr>
          <a:xfrm>
            <a:off x="3091500" y="1975249"/>
            <a:ext cx="303027" cy="359374"/>
          </a:xfrm>
          <a:custGeom>
            <a:avLst/>
            <a:gdLst/>
            <a:ahLst/>
            <a:cxnLst/>
            <a:rect l="l" t="t" r="r" b="b"/>
            <a:pathLst>
              <a:path w="3974" h="4653" extrusionOk="0">
                <a:moveTo>
                  <a:pt x="2809" y="465"/>
                </a:moveTo>
                <a:cubicBezTo>
                  <a:pt x="3015" y="465"/>
                  <a:pt x="3197" y="620"/>
                  <a:pt x="3239" y="831"/>
                </a:cubicBezTo>
                <a:cubicBezTo>
                  <a:pt x="3275" y="1069"/>
                  <a:pt x="3120" y="1307"/>
                  <a:pt x="2882" y="1331"/>
                </a:cubicBezTo>
                <a:cubicBezTo>
                  <a:pt x="2854" y="1336"/>
                  <a:pt x="2827" y="1339"/>
                  <a:pt x="2800" y="1339"/>
                </a:cubicBezTo>
                <a:cubicBezTo>
                  <a:pt x="2594" y="1339"/>
                  <a:pt x="2412" y="1184"/>
                  <a:pt x="2370" y="973"/>
                </a:cubicBezTo>
                <a:cubicBezTo>
                  <a:pt x="2322" y="735"/>
                  <a:pt x="2489" y="509"/>
                  <a:pt x="2727" y="473"/>
                </a:cubicBezTo>
                <a:cubicBezTo>
                  <a:pt x="2754" y="468"/>
                  <a:pt x="2782" y="465"/>
                  <a:pt x="2809" y="465"/>
                </a:cubicBezTo>
                <a:close/>
                <a:moveTo>
                  <a:pt x="1644" y="2424"/>
                </a:moveTo>
                <a:cubicBezTo>
                  <a:pt x="1665" y="2424"/>
                  <a:pt x="1686" y="2433"/>
                  <a:pt x="1703" y="2450"/>
                </a:cubicBezTo>
                <a:cubicBezTo>
                  <a:pt x="1727" y="2474"/>
                  <a:pt x="1751" y="2521"/>
                  <a:pt x="1715" y="2569"/>
                </a:cubicBezTo>
                <a:lnTo>
                  <a:pt x="703" y="3986"/>
                </a:lnTo>
                <a:cubicBezTo>
                  <a:pt x="691" y="3998"/>
                  <a:pt x="679" y="4010"/>
                  <a:pt x="643" y="4010"/>
                </a:cubicBezTo>
                <a:cubicBezTo>
                  <a:pt x="631" y="4010"/>
                  <a:pt x="596" y="4010"/>
                  <a:pt x="584" y="3998"/>
                </a:cubicBezTo>
                <a:cubicBezTo>
                  <a:pt x="536" y="3962"/>
                  <a:pt x="536" y="3902"/>
                  <a:pt x="572" y="3879"/>
                </a:cubicBezTo>
                <a:lnTo>
                  <a:pt x="1584" y="2462"/>
                </a:lnTo>
                <a:cubicBezTo>
                  <a:pt x="1597" y="2436"/>
                  <a:pt x="1620" y="2424"/>
                  <a:pt x="1644" y="2424"/>
                </a:cubicBezTo>
                <a:close/>
                <a:moveTo>
                  <a:pt x="2440" y="1"/>
                </a:moveTo>
                <a:cubicBezTo>
                  <a:pt x="2362" y="1"/>
                  <a:pt x="2283" y="7"/>
                  <a:pt x="2203" y="21"/>
                </a:cubicBezTo>
                <a:cubicBezTo>
                  <a:pt x="1453" y="140"/>
                  <a:pt x="929" y="866"/>
                  <a:pt x="1048" y="1628"/>
                </a:cubicBezTo>
                <a:cubicBezTo>
                  <a:pt x="1060" y="1724"/>
                  <a:pt x="1096" y="1807"/>
                  <a:pt x="1120" y="1890"/>
                </a:cubicBezTo>
                <a:lnTo>
                  <a:pt x="977" y="1997"/>
                </a:lnTo>
                <a:cubicBezTo>
                  <a:pt x="941" y="2021"/>
                  <a:pt x="941" y="2045"/>
                  <a:pt x="941" y="2081"/>
                </a:cubicBezTo>
                <a:cubicBezTo>
                  <a:pt x="941" y="2105"/>
                  <a:pt x="953" y="2140"/>
                  <a:pt x="977" y="2152"/>
                </a:cubicBezTo>
                <a:lnTo>
                  <a:pt x="1108" y="2235"/>
                </a:lnTo>
                <a:lnTo>
                  <a:pt x="1036" y="2343"/>
                </a:lnTo>
                <a:lnTo>
                  <a:pt x="893" y="2378"/>
                </a:lnTo>
                <a:cubicBezTo>
                  <a:pt x="858" y="2390"/>
                  <a:pt x="822" y="2438"/>
                  <a:pt x="822" y="2474"/>
                </a:cubicBezTo>
                <a:lnTo>
                  <a:pt x="858" y="2616"/>
                </a:lnTo>
                <a:lnTo>
                  <a:pt x="750" y="2759"/>
                </a:lnTo>
                <a:lnTo>
                  <a:pt x="619" y="2795"/>
                </a:lnTo>
                <a:cubicBezTo>
                  <a:pt x="572" y="2807"/>
                  <a:pt x="536" y="2855"/>
                  <a:pt x="536" y="2890"/>
                </a:cubicBezTo>
                <a:lnTo>
                  <a:pt x="572" y="3033"/>
                </a:lnTo>
                <a:lnTo>
                  <a:pt x="465" y="3176"/>
                </a:lnTo>
                <a:lnTo>
                  <a:pt x="334" y="3212"/>
                </a:lnTo>
                <a:cubicBezTo>
                  <a:pt x="286" y="3224"/>
                  <a:pt x="262" y="3271"/>
                  <a:pt x="262" y="3307"/>
                </a:cubicBezTo>
                <a:lnTo>
                  <a:pt x="286" y="3450"/>
                </a:lnTo>
                <a:lnTo>
                  <a:pt x="24" y="3819"/>
                </a:lnTo>
                <a:cubicBezTo>
                  <a:pt x="0" y="3831"/>
                  <a:pt x="0" y="3867"/>
                  <a:pt x="0" y="3879"/>
                </a:cubicBezTo>
                <a:lnTo>
                  <a:pt x="119" y="4581"/>
                </a:lnTo>
                <a:cubicBezTo>
                  <a:pt x="143" y="4617"/>
                  <a:pt x="179" y="4652"/>
                  <a:pt x="227" y="4652"/>
                </a:cubicBezTo>
                <a:lnTo>
                  <a:pt x="929" y="4533"/>
                </a:lnTo>
                <a:cubicBezTo>
                  <a:pt x="953" y="4533"/>
                  <a:pt x="977" y="4521"/>
                  <a:pt x="989" y="4498"/>
                </a:cubicBezTo>
                <a:lnTo>
                  <a:pt x="2084" y="2950"/>
                </a:lnTo>
                <a:lnTo>
                  <a:pt x="2227" y="3045"/>
                </a:lnTo>
                <a:cubicBezTo>
                  <a:pt x="2251" y="3057"/>
                  <a:pt x="2286" y="3057"/>
                  <a:pt x="2298" y="3057"/>
                </a:cubicBezTo>
                <a:cubicBezTo>
                  <a:pt x="2322" y="3045"/>
                  <a:pt x="2346" y="3033"/>
                  <a:pt x="2358" y="2997"/>
                </a:cubicBezTo>
                <a:lnTo>
                  <a:pt x="2405" y="2831"/>
                </a:lnTo>
                <a:cubicBezTo>
                  <a:pt x="2431" y="2832"/>
                  <a:pt x="2455" y="2833"/>
                  <a:pt x="2480" y="2833"/>
                </a:cubicBezTo>
                <a:cubicBezTo>
                  <a:pt x="3347" y="2833"/>
                  <a:pt x="3973" y="2033"/>
                  <a:pt x="3846" y="1200"/>
                </a:cubicBezTo>
                <a:cubicBezTo>
                  <a:pt x="3707" y="495"/>
                  <a:pt x="3118" y="1"/>
                  <a:pt x="24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471;p35">
            <a:extLst>
              <a:ext uri="{FF2B5EF4-FFF2-40B4-BE49-F238E27FC236}">
                <a16:creationId xmlns:a16="http://schemas.microsoft.com/office/drawing/2014/main" id="{F99A9857-4AD9-4E16-AE31-594B97E30E2F}"/>
              </a:ext>
            </a:extLst>
          </p:cNvPr>
          <p:cNvSpPr/>
          <p:nvPr/>
        </p:nvSpPr>
        <p:spPr>
          <a:xfrm>
            <a:off x="5748283" y="3540426"/>
            <a:ext cx="365099" cy="334336"/>
          </a:xfrm>
          <a:custGeom>
            <a:avLst/>
            <a:gdLst/>
            <a:ahLst/>
            <a:cxnLst/>
            <a:rect l="l" t="t" r="r" b="b"/>
            <a:pathLst>
              <a:path w="5692" h="5147" extrusionOk="0">
                <a:moveTo>
                  <a:pt x="2207" y="1"/>
                </a:moveTo>
                <a:cubicBezTo>
                  <a:pt x="2182" y="1"/>
                  <a:pt x="2156" y="5"/>
                  <a:pt x="2132" y="14"/>
                </a:cubicBezTo>
                <a:cubicBezTo>
                  <a:pt x="2048" y="38"/>
                  <a:pt x="2013" y="145"/>
                  <a:pt x="2048" y="241"/>
                </a:cubicBezTo>
                <a:lnTo>
                  <a:pt x="2167" y="515"/>
                </a:lnTo>
                <a:cubicBezTo>
                  <a:pt x="1834" y="574"/>
                  <a:pt x="1584" y="872"/>
                  <a:pt x="1584" y="1217"/>
                </a:cubicBezTo>
                <a:lnTo>
                  <a:pt x="1584" y="1277"/>
                </a:lnTo>
                <a:lnTo>
                  <a:pt x="1417" y="1277"/>
                </a:lnTo>
                <a:cubicBezTo>
                  <a:pt x="1274" y="1277"/>
                  <a:pt x="1155" y="1396"/>
                  <a:pt x="1155" y="1550"/>
                </a:cubicBezTo>
                <a:lnTo>
                  <a:pt x="1155" y="1693"/>
                </a:lnTo>
                <a:cubicBezTo>
                  <a:pt x="846" y="1622"/>
                  <a:pt x="608" y="1336"/>
                  <a:pt x="608" y="991"/>
                </a:cubicBezTo>
                <a:lnTo>
                  <a:pt x="608" y="776"/>
                </a:lnTo>
                <a:cubicBezTo>
                  <a:pt x="608" y="681"/>
                  <a:pt x="524" y="610"/>
                  <a:pt x="441" y="610"/>
                </a:cubicBezTo>
                <a:cubicBezTo>
                  <a:pt x="346" y="610"/>
                  <a:pt x="274" y="681"/>
                  <a:pt x="274" y="776"/>
                </a:cubicBezTo>
                <a:lnTo>
                  <a:pt x="274" y="991"/>
                </a:lnTo>
                <a:cubicBezTo>
                  <a:pt x="274" y="1515"/>
                  <a:pt x="667" y="1943"/>
                  <a:pt x="1155" y="2027"/>
                </a:cubicBezTo>
                <a:lnTo>
                  <a:pt x="1155" y="2360"/>
                </a:lnTo>
                <a:lnTo>
                  <a:pt x="167" y="2360"/>
                </a:lnTo>
                <a:cubicBezTo>
                  <a:pt x="84" y="2360"/>
                  <a:pt x="0" y="2443"/>
                  <a:pt x="0" y="2527"/>
                </a:cubicBezTo>
                <a:cubicBezTo>
                  <a:pt x="0" y="2622"/>
                  <a:pt x="84" y="2693"/>
                  <a:pt x="167" y="2693"/>
                </a:cubicBezTo>
                <a:lnTo>
                  <a:pt x="1155" y="2693"/>
                </a:lnTo>
                <a:lnTo>
                  <a:pt x="1155" y="3039"/>
                </a:lnTo>
                <a:cubicBezTo>
                  <a:pt x="655" y="3110"/>
                  <a:pt x="274" y="3539"/>
                  <a:pt x="274" y="4063"/>
                </a:cubicBezTo>
                <a:lnTo>
                  <a:pt x="274" y="4289"/>
                </a:lnTo>
                <a:cubicBezTo>
                  <a:pt x="274" y="4372"/>
                  <a:pt x="346" y="4444"/>
                  <a:pt x="441" y="4444"/>
                </a:cubicBezTo>
                <a:cubicBezTo>
                  <a:pt x="524" y="4444"/>
                  <a:pt x="608" y="4372"/>
                  <a:pt x="608" y="4289"/>
                </a:cubicBezTo>
                <a:lnTo>
                  <a:pt x="608" y="4063"/>
                </a:lnTo>
                <a:cubicBezTo>
                  <a:pt x="608" y="3717"/>
                  <a:pt x="846" y="3432"/>
                  <a:pt x="1155" y="3360"/>
                </a:cubicBezTo>
                <a:lnTo>
                  <a:pt x="1155" y="3455"/>
                </a:lnTo>
                <a:cubicBezTo>
                  <a:pt x="1155" y="4384"/>
                  <a:pt x="1917" y="5146"/>
                  <a:pt x="2846" y="5146"/>
                </a:cubicBezTo>
                <a:cubicBezTo>
                  <a:pt x="3787" y="5146"/>
                  <a:pt x="4549" y="4384"/>
                  <a:pt x="4549" y="3455"/>
                </a:cubicBezTo>
                <a:lnTo>
                  <a:pt x="4549" y="3360"/>
                </a:lnTo>
                <a:cubicBezTo>
                  <a:pt x="4858" y="3432"/>
                  <a:pt x="5096" y="3717"/>
                  <a:pt x="5096" y="4063"/>
                </a:cubicBezTo>
                <a:lnTo>
                  <a:pt x="5096" y="4289"/>
                </a:lnTo>
                <a:cubicBezTo>
                  <a:pt x="5096" y="4372"/>
                  <a:pt x="5168" y="4444"/>
                  <a:pt x="5263" y="4444"/>
                </a:cubicBezTo>
                <a:cubicBezTo>
                  <a:pt x="5346" y="4444"/>
                  <a:pt x="5430" y="4372"/>
                  <a:pt x="5430" y="4289"/>
                </a:cubicBezTo>
                <a:lnTo>
                  <a:pt x="5430" y="4063"/>
                </a:lnTo>
                <a:cubicBezTo>
                  <a:pt x="5430" y="3539"/>
                  <a:pt x="5037" y="3110"/>
                  <a:pt x="4549" y="3039"/>
                </a:cubicBezTo>
                <a:lnTo>
                  <a:pt x="4549" y="2693"/>
                </a:lnTo>
                <a:lnTo>
                  <a:pt x="5525" y="2693"/>
                </a:lnTo>
                <a:cubicBezTo>
                  <a:pt x="5620" y="2693"/>
                  <a:pt x="5692" y="2622"/>
                  <a:pt x="5692" y="2527"/>
                </a:cubicBezTo>
                <a:cubicBezTo>
                  <a:pt x="5692" y="2443"/>
                  <a:pt x="5644" y="2360"/>
                  <a:pt x="5561" y="2360"/>
                </a:cubicBezTo>
                <a:lnTo>
                  <a:pt x="4572" y="2360"/>
                </a:lnTo>
                <a:lnTo>
                  <a:pt x="4572" y="2027"/>
                </a:lnTo>
                <a:cubicBezTo>
                  <a:pt x="5061" y="1943"/>
                  <a:pt x="5453" y="1515"/>
                  <a:pt x="5453" y="991"/>
                </a:cubicBezTo>
                <a:lnTo>
                  <a:pt x="5453" y="776"/>
                </a:lnTo>
                <a:cubicBezTo>
                  <a:pt x="5453" y="681"/>
                  <a:pt x="5382" y="610"/>
                  <a:pt x="5287" y="610"/>
                </a:cubicBezTo>
                <a:cubicBezTo>
                  <a:pt x="5203" y="610"/>
                  <a:pt x="5120" y="681"/>
                  <a:pt x="5120" y="776"/>
                </a:cubicBezTo>
                <a:lnTo>
                  <a:pt x="5120" y="991"/>
                </a:lnTo>
                <a:cubicBezTo>
                  <a:pt x="5120" y="1336"/>
                  <a:pt x="4882" y="1622"/>
                  <a:pt x="4572" y="1693"/>
                </a:cubicBezTo>
                <a:lnTo>
                  <a:pt x="4572" y="1550"/>
                </a:lnTo>
                <a:cubicBezTo>
                  <a:pt x="4572" y="1396"/>
                  <a:pt x="4453" y="1277"/>
                  <a:pt x="4310" y="1277"/>
                </a:cubicBezTo>
                <a:lnTo>
                  <a:pt x="4144" y="1277"/>
                </a:lnTo>
                <a:lnTo>
                  <a:pt x="4144" y="1217"/>
                </a:lnTo>
                <a:cubicBezTo>
                  <a:pt x="4144" y="872"/>
                  <a:pt x="3894" y="574"/>
                  <a:pt x="3560" y="515"/>
                </a:cubicBezTo>
                <a:lnTo>
                  <a:pt x="3679" y="241"/>
                </a:lnTo>
                <a:cubicBezTo>
                  <a:pt x="3715" y="145"/>
                  <a:pt x="3679" y="62"/>
                  <a:pt x="3596" y="14"/>
                </a:cubicBezTo>
                <a:cubicBezTo>
                  <a:pt x="3571" y="5"/>
                  <a:pt x="3547" y="1"/>
                  <a:pt x="3524" y="1"/>
                </a:cubicBezTo>
                <a:cubicBezTo>
                  <a:pt x="3460" y="1"/>
                  <a:pt x="3405" y="36"/>
                  <a:pt x="3370" y="98"/>
                </a:cubicBezTo>
                <a:lnTo>
                  <a:pt x="3191" y="503"/>
                </a:lnTo>
                <a:lnTo>
                  <a:pt x="2536" y="503"/>
                </a:lnTo>
                <a:lnTo>
                  <a:pt x="2358" y="98"/>
                </a:lnTo>
                <a:cubicBezTo>
                  <a:pt x="2340" y="36"/>
                  <a:pt x="2277" y="1"/>
                  <a:pt x="22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0855;p65">
            <a:extLst>
              <a:ext uri="{FF2B5EF4-FFF2-40B4-BE49-F238E27FC236}">
                <a16:creationId xmlns:a16="http://schemas.microsoft.com/office/drawing/2014/main" id="{06717C62-1D35-499F-ADE2-5734ACCECCE8}"/>
              </a:ext>
            </a:extLst>
          </p:cNvPr>
          <p:cNvSpPr/>
          <p:nvPr/>
        </p:nvSpPr>
        <p:spPr>
          <a:xfrm>
            <a:off x="4161547" y="2567548"/>
            <a:ext cx="810862" cy="75265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Những virus máy tính đáng sợ nhất từ trước tới nay - QuanTriMang.com">
            <a:extLst>
              <a:ext uri="{FF2B5EF4-FFF2-40B4-BE49-F238E27FC236}">
                <a16:creationId xmlns:a16="http://schemas.microsoft.com/office/drawing/2014/main" id="{DBE2DC54-F504-4292-91FB-434BD2A7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7" y="766119"/>
            <a:ext cx="2926182" cy="21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ỘT CHIẾC LAPTOP ĐƯỢC BÁN ĐẤU GIÁ VỚI GIÁ 1,2 TRIỆU ĐÔ - Linux Team Việt Nam">
            <a:extLst>
              <a:ext uri="{FF2B5EF4-FFF2-40B4-BE49-F238E27FC236}">
                <a16:creationId xmlns:a16="http://schemas.microsoft.com/office/drawing/2014/main" id="{E6802AB0-2F83-4E6F-9D76-E144978B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6" y="808837"/>
            <a:ext cx="2924111" cy="20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curity Experts Give Thoughts on ILOVEYOU Virus 20 Years Later | Avast">
            <a:extLst>
              <a:ext uri="{FF2B5EF4-FFF2-40B4-BE49-F238E27FC236}">
                <a16:creationId xmlns:a16="http://schemas.microsoft.com/office/drawing/2014/main" id="{DF0FD7B2-CA27-4218-8E70-087EC02D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4" y="2995407"/>
            <a:ext cx="2959251" cy="203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àm sao phòng ngừa virus tống tiền WannaCry đang tấn công toàn cầu?">
            <a:extLst>
              <a:ext uri="{FF2B5EF4-FFF2-40B4-BE49-F238E27FC236}">
                <a16:creationId xmlns:a16="http://schemas.microsoft.com/office/drawing/2014/main" id="{7B0078AA-BFBE-40CF-99F6-DE626338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15" y="3029660"/>
            <a:ext cx="2910042" cy="19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13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81C0-1839-4403-8C08-A521E117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43" y="2443037"/>
            <a:ext cx="3210160" cy="841800"/>
          </a:xfrm>
        </p:spPr>
        <p:txBody>
          <a:bodyPr/>
          <a:lstStyle/>
          <a:p>
            <a:pPr algn="l"/>
            <a:br>
              <a:rPr lang="en-US" sz="36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36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TỔNG HỢP VÀ SO SÁNH</a:t>
            </a:r>
            <a:br>
              <a:rPr lang="en-US" sz="3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247EA-6425-40CE-92F7-3CE3716EEC16}"/>
              </a:ext>
            </a:extLst>
          </p:cNvPr>
          <p:cNvSpPr txBox="1"/>
          <p:nvPr/>
        </p:nvSpPr>
        <p:spPr>
          <a:xfrm>
            <a:off x="712920" y="1387850"/>
            <a:ext cx="1013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ira Sans Black" panose="020B0A03050000020004" pitchFamily="34" charset="0"/>
              </a:rPr>
              <a:t>03</a:t>
            </a:r>
          </a:p>
        </p:txBody>
      </p:sp>
      <p:pic>
        <p:nvPicPr>
          <p:cNvPr id="8194" name="Picture 2" descr="Virus - Worm - Trojan khác nhau như thế nào? | Tinh tế">
            <a:extLst>
              <a:ext uri="{FF2B5EF4-FFF2-40B4-BE49-F238E27FC236}">
                <a16:creationId xmlns:a16="http://schemas.microsoft.com/office/drawing/2014/main" id="{1F33F87B-531E-4ABA-916E-F785BC1E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99" y="1143613"/>
            <a:ext cx="4751176" cy="28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042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703;p41">
            <a:extLst>
              <a:ext uri="{FF2B5EF4-FFF2-40B4-BE49-F238E27FC236}">
                <a16:creationId xmlns:a16="http://schemas.microsoft.com/office/drawing/2014/main" id="{22B64015-AC3E-43B1-B5B1-2C1700721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305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HỢP VÀ SO SÁNH</a:t>
            </a:r>
            <a:endParaRPr dirty="0"/>
          </a:p>
        </p:txBody>
      </p:sp>
      <p:sp>
        <p:nvSpPr>
          <p:cNvPr id="9" name="Google Shape;1704;p41">
            <a:extLst>
              <a:ext uri="{FF2B5EF4-FFF2-40B4-BE49-F238E27FC236}">
                <a16:creationId xmlns:a16="http://schemas.microsoft.com/office/drawing/2014/main" id="{6FB5CCFB-7ED4-4024-AB72-A5854995E640}"/>
              </a:ext>
            </a:extLst>
          </p:cNvPr>
          <p:cNvSpPr/>
          <p:nvPr/>
        </p:nvSpPr>
        <p:spPr>
          <a:xfrm>
            <a:off x="259719" y="813999"/>
            <a:ext cx="1594959" cy="424476"/>
          </a:xfrm>
          <a:prstGeom prst="roundRect">
            <a:avLst>
              <a:gd name="adj" fmla="val 931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ĐẶC ĐIỂM</a:t>
            </a:r>
            <a:endParaRPr lang="en-US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" name="Google Shape;1705;p41">
            <a:extLst>
              <a:ext uri="{FF2B5EF4-FFF2-40B4-BE49-F238E27FC236}">
                <a16:creationId xmlns:a16="http://schemas.microsoft.com/office/drawing/2014/main" id="{DB4F50A0-030C-42E0-AC72-2B3FD7DA1651}"/>
              </a:ext>
            </a:extLst>
          </p:cNvPr>
          <p:cNvSpPr/>
          <p:nvPr/>
        </p:nvSpPr>
        <p:spPr>
          <a:xfrm>
            <a:off x="2029597" y="813999"/>
            <a:ext cx="2085897" cy="424476"/>
          </a:xfrm>
          <a:prstGeom prst="roundRect">
            <a:avLst>
              <a:gd name="adj" fmla="val 931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VIRUS</a:t>
            </a:r>
            <a:endParaRPr lang="en-US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Google Shape;1706;p41">
            <a:extLst>
              <a:ext uri="{FF2B5EF4-FFF2-40B4-BE49-F238E27FC236}">
                <a16:creationId xmlns:a16="http://schemas.microsoft.com/office/drawing/2014/main" id="{FA79E9AD-D2B1-43DE-B33C-0B004BC13433}"/>
              </a:ext>
            </a:extLst>
          </p:cNvPr>
          <p:cNvSpPr/>
          <p:nvPr/>
        </p:nvSpPr>
        <p:spPr>
          <a:xfrm>
            <a:off x="4443489" y="824632"/>
            <a:ext cx="2085897" cy="424476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WORM</a:t>
            </a:r>
            <a:endParaRPr lang="en-US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1707;p41">
            <a:extLst>
              <a:ext uri="{FF2B5EF4-FFF2-40B4-BE49-F238E27FC236}">
                <a16:creationId xmlns:a16="http://schemas.microsoft.com/office/drawing/2014/main" id="{B689DA9A-3B4A-48B2-BE40-522FF0F4D103}"/>
              </a:ext>
            </a:extLst>
          </p:cNvPr>
          <p:cNvSpPr/>
          <p:nvPr/>
        </p:nvSpPr>
        <p:spPr>
          <a:xfrm>
            <a:off x="6857381" y="824632"/>
            <a:ext cx="2085897" cy="424476"/>
          </a:xfrm>
          <a:prstGeom prst="roundRect">
            <a:avLst>
              <a:gd name="adj" fmla="val 931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TROJAN</a:t>
            </a:r>
            <a:endParaRPr lang="en-US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1708;p41">
            <a:extLst>
              <a:ext uri="{FF2B5EF4-FFF2-40B4-BE49-F238E27FC236}">
                <a16:creationId xmlns:a16="http://schemas.microsoft.com/office/drawing/2014/main" id="{32CEEF04-70FF-4575-B6BF-1164F640C151}"/>
              </a:ext>
            </a:extLst>
          </p:cNvPr>
          <p:cNvSpPr/>
          <p:nvPr/>
        </p:nvSpPr>
        <p:spPr>
          <a:xfrm>
            <a:off x="259714" y="1422720"/>
            <a:ext cx="1594959" cy="602155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Xâm</a:t>
            </a:r>
            <a:r>
              <a:rPr lang="en-US" sz="15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nhập</a:t>
            </a:r>
            <a:endParaRPr sz="1500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1712;p41">
            <a:extLst>
              <a:ext uri="{FF2B5EF4-FFF2-40B4-BE49-F238E27FC236}">
                <a16:creationId xmlns:a16="http://schemas.microsoft.com/office/drawing/2014/main" id="{745B40D3-01BD-4C57-A5D0-63ADB3F178C8}"/>
              </a:ext>
            </a:extLst>
          </p:cNvPr>
          <p:cNvSpPr/>
          <p:nvPr/>
        </p:nvSpPr>
        <p:spPr>
          <a:xfrm>
            <a:off x="2029597" y="1422719"/>
            <a:ext cx="2085897" cy="602156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Mạng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nội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bộ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, email,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các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tập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tin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tải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  <a:ea typeface="Calibri" panose="020F0502020204030204" pitchFamily="34" charset="0"/>
              </a:rPr>
              <a:t>,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ổ </a:t>
            </a:r>
            <a:r>
              <a:rPr lang="en-US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đĩa</a:t>
            </a:r>
            <a:r>
              <a:rPr lang="en-US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USB</a:t>
            </a: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0" name="Google Shape;1712;p41">
            <a:extLst>
              <a:ext uri="{FF2B5EF4-FFF2-40B4-BE49-F238E27FC236}">
                <a16:creationId xmlns:a16="http://schemas.microsoft.com/office/drawing/2014/main" id="{945A7F5F-FB29-41D1-9E22-741CE096D82E}"/>
              </a:ext>
            </a:extLst>
          </p:cNvPr>
          <p:cNvSpPr/>
          <p:nvPr/>
        </p:nvSpPr>
        <p:spPr>
          <a:xfrm>
            <a:off x="4443488" y="1422719"/>
            <a:ext cx="2085897" cy="600496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Tận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dụng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điểm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yếu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của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hệ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thống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hay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ứng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dụng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.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1" name="Google Shape;1712;p41">
            <a:extLst>
              <a:ext uri="{FF2B5EF4-FFF2-40B4-BE49-F238E27FC236}">
                <a16:creationId xmlns:a16="http://schemas.microsoft.com/office/drawing/2014/main" id="{F3E1B522-EA56-4719-B55A-F378F56F07E2}"/>
              </a:ext>
            </a:extLst>
          </p:cNvPr>
          <p:cNvSpPr/>
          <p:nvPr/>
        </p:nvSpPr>
        <p:spPr>
          <a:xfrm>
            <a:off x="6857379" y="1422389"/>
            <a:ext cx="2085897" cy="600496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Đính kèm và ngụy trang là nó hữu ích</a:t>
            </a:r>
            <a:endParaRPr lang="vi-VN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2" name="Google Shape;1712;p41">
            <a:extLst>
              <a:ext uri="{FF2B5EF4-FFF2-40B4-BE49-F238E27FC236}">
                <a16:creationId xmlns:a16="http://schemas.microsoft.com/office/drawing/2014/main" id="{D72B2C39-FD8E-4CB5-9FE0-6B89F4DE63AC}"/>
              </a:ext>
            </a:extLst>
          </p:cNvPr>
          <p:cNvSpPr/>
          <p:nvPr/>
        </p:nvSpPr>
        <p:spPr>
          <a:xfrm>
            <a:off x="6857379" y="2173731"/>
            <a:ext cx="2085897" cy="583262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3" name="Google Shape;1712;p41">
            <a:extLst>
              <a:ext uri="{FF2B5EF4-FFF2-40B4-BE49-F238E27FC236}">
                <a16:creationId xmlns:a16="http://schemas.microsoft.com/office/drawing/2014/main" id="{CA650CEC-0CCA-404C-89C0-ADB24C2D32A7}"/>
              </a:ext>
            </a:extLst>
          </p:cNvPr>
          <p:cNvSpPr/>
          <p:nvPr/>
        </p:nvSpPr>
        <p:spPr>
          <a:xfrm>
            <a:off x="2031698" y="2184364"/>
            <a:ext cx="2085897" cy="58628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4" name="Google Shape;1712;p41">
            <a:extLst>
              <a:ext uri="{FF2B5EF4-FFF2-40B4-BE49-F238E27FC236}">
                <a16:creationId xmlns:a16="http://schemas.microsoft.com/office/drawing/2014/main" id="{B586F3F9-921F-4689-9561-408147E8F555}"/>
              </a:ext>
            </a:extLst>
          </p:cNvPr>
          <p:cNvSpPr/>
          <p:nvPr/>
        </p:nvSpPr>
        <p:spPr>
          <a:xfrm>
            <a:off x="4443487" y="2182649"/>
            <a:ext cx="2085897" cy="584976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5" name="Google Shape;1708;p41">
            <a:extLst>
              <a:ext uri="{FF2B5EF4-FFF2-40B4-BE49-F238E27FC236}">
                <a16:creationId xmlns:a16="http://schemas.microsoft.com/office/drawing/2014/main" id="{A3CCFC0E-1883-4157-AE8A-07432DB861F6}"/>
              </a:ext>
            </a:extLst>
          </p:cNvPr>
          <p:cNvSpPr/>
          <p:nvPr/>
        </p:nvSpPr>
        <p:spPr>
          <a:xfrm>
            <a:off x="259713" y="2175041"/>
            <a:ext cx="1594959" cy="58497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Nhân</a:t>
            </a:r>
            <a:r>
              <a:rPr lang="en-US" sz="15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bản</a:t>
            </a:r>
            <a:endParaRPr lang="en-US" sz="1500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7" name="Google Shape;1712;p41">
            <a:extLst>
              <a:ext uri="{FF2B5EF4-FFF2-40B4-BE49-F238E27FC236}">
                <a16:creationId xmlns:a16="http://schemas.microsoft.com/office/drawing/2014/main" id="{54833928-8C78-4443-8F7B-BEC7049CFED7}"/>
              </a:ext>
            </a:extLst>
          </p:cNvPr>
          <p:cNvSpPr/>
          <p:nvPr/>
        </p:nvSpPr>
        <p:spPr>
          <a:xfrm>
            <a:off x="6857379" y="2971484"/>
            <a:ext cx="2085897" cy="58628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8" name="Google Shape;1712;p41">
            <a:extLst>
              <a:ext uri="{FF2B5EF4-FFF2-40B4-BE49-F238E27FC236}">
                <a16:creationId xmlns:a16="http://schemas.microsoft.com/office/drawing/2014/main" id="{DFF73F30-7EAF-4DF8-AC2E-FA6BC2A79673}"/>
              </a:ext>
            </a:extLst>
          </p:cNvPr>
          <p:cNvSpPr/>
          <p:nvPr/>
        </p:nvSpPr>
        <p:spPr>
          <a:xfrm>
            <a:off x="2031698" y="2972073"/>
            <a:ext cx="2085897" cy="58628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29" name="Google Shape;1712;p41">
            <a:extLst>
              <a:ext uri="{FF2B5EF4-FFF2-40B4-BE49-F238E27FC236}">
                <a16:creationId xmlns:a16="http://schemas.microsoft.com/office/drawing/2014/main" id="{9355E952-C03A-4801-9AA9-0DFA552917FB}"/>
              </a:ext>
            </a:extLst>
          </p:cNvPr>
          <p:cNvSpPr/>
          <p:nvPr/>
        </p:nvSpPr>
        <p:spPr>
          <a:xfrm>
            <a:off x="4443487" y="2971484"/>
            <a:ext cx="2085897" cy="58628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0" name="Google Shape;1708;p41">
            <a:extLst>
              <a:ext uri="{FF2B5EF4-FFF2-40B4-BE49-F238E27FC236}">
                <a16:creationId xmlns:a16="http://schemas.microsoft.com/office/drawing/2014/main" id="{580EEDF6-1B53-4F25-B59A-7E15DE27AC65}"/>
              </a:ext>
            </a:extLst>
          </p:cNvPr>
          <p:cNvSpPr/>
          <p:nvPr/>
        </p:nvSpPr>
        <p:spPr>
          <a:xfrm>
            <a:off x="259714" y="2961441"/>
            <a:ext cx="1594959" cy="58628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Điều khiển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từ xa</a:t>
            </a:r>
            <a:endParaRPr lang="en-US" sz="1500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1712;p41">
            <a:extLst>
              <a:ext uri="{FF2B5EF4-FFF2-40B4-BE49-F238E27FC236}">
                <a16:creationId xmlns:a16="http://schemas.microsoft.com/office/drawing/2014/main" id="{E1E4B7D6-4F0F-4DD3-8F13-90E415A8149A}"/>
              </a:ext>
            </a:extLst>
          </p:cNvPr>
          <p:cNvSpPr/>
          <p:nvPr/>
        </p:nvSpPr>
        <p:spPr>
          <a:xfrm>
            <a:off x="6857379" y="3706570"/>
            <a:ext cx="2085897" cy="575915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Chậm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1712;p41">
            <a:extLst>
              <a:ext uri="{FF2B5EF4-FFF2-40B4-BE49-F238E27FC236}">
                <a16:creationId xmlns:a16="http://schemas.microsoft.com/office/drawing/2014/main" id="{7F0CBE11-17A1-4F8F-9A90-1E9DBE83C454}"/>
              </a:ext>
            </a:extLst>
          </p:cNvPr>
          <p:cNvSpPr/>
          <p:nvPr/>
        </p:nvSpPr>
        <p:spPr>
          <a:xfrm>
            <a:off x="2029595" y="3706570"/>
            <a:ext cx="2085897" cy="57591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Vừa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phải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3" name="Google Shape;1712;p41">
            <a:extLst>
              <a:ext uri="{FF2B5EF4-FFF2-40B4-BE49-F238E27FC236}">
                <a16:creationId xmlns:a16="http://schemas.microsoft.com/office/drawing/2014/main" id="{80B0D759-4CAE-437D-9D90-2AC2CC24DAA3}"/>
              </a:ext>
            </a:extLst>
          </p:cNvPr>
          <p:cNvSpPr/>
          <p:nvPr/>
        </p:nvSpPr>
        <p:spPr>
          <a:xfrm>
            <a:off x="4443487" y="3706571"/>
            <a:ext cx="2085897" cy="575915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Nhanh hơn</a:t>
            </a:r>
            <a:endParaRPr lang="vi-VN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4" name="Google Shape;1708;p41">
            <a:extLst>
              <a:ext uri="{FF2B5EF4-FFF2-40B4-BE49-F238E27FC236}">
                <a16:creationId xmlns:a16="http://schemas.microsoft.com/office/drawing/2014/main" id="{B6B306E3-982C-46C6-864A-639008548644}"/>
              </a:ext>
            </a:extLst>
          </p:cNvPr>
          <p:cNvSpPr/>
          <p:nvPr/>
        </p:nvSpPr>
        <p:spPr>
          <a:xfrm>
            <a:off x="259714" y="3706570"/>
            <a:ext cx="1594959" cy="57591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Tốc độ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lan truyền</a:t>
            </a:r>
            <a:endParaRPr lang="en-US" sz="1500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5" name="Google Shape;1712;p41">
            <a:extLst>
              <a:ext uri="{FF2B5EF4-FFF2-40B4-BE49-F238E27FC236}">
                <a16:creationId xmlns:a16="http://schemas.microsoft.com/office/drawing/2014/main" id="{67CBC179-94D0-420C-8B97-71D399A4E542}"/>
              </a:ext>
            </a:extLst>
          </p:cNvPr>
          <p:cNvSpPr/>
          <p:nvPr/>
        </p:nvSpPr>
        <p:spPr>
          <a:xfrm>
            <a:off x="6862777" y="4443246"/>
            <a:ext cx="2085897" cy="574598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Đánh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cắp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thông</a:t>
            </a:r>
            <a:r>
              <a:rPr lang="en-US" sz="14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tin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6" name="Google Shape;1712;p41">
            <a:extLst>
              <a:ext uri="{FF2B5EF4-FFF2-40B4-BE49-F238E27FC236}">
                <a16:creationId xmlns:a16="http://schemas.microsoft.com/office/drawing/2014/main" id="{3FE488D1-FC9C-45D4-AF4A-D20907EFB65A}"/>
              </a:ext>
            </a:extLst>
          </p:cNvPr>
          <p:cNvSpPr/>
          <p:nvPr/>
        </p:nvSpPr>
        <p:spPr>
          <a:xfrm>
            <a:off x="2029597" y="4448514"/>
            <a:ext cx="2085897" cy="569782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Làm thay đổi thông tin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7" name="Google Shape;1712;p41">
            <a:extLst>
              <a:ext uri="{FF2B5EF4-FFF2-40B4-BE49-F238E27FC236}">
                <a16:creationId xmlns:a16="http://schemas.microsoft.com/office/drawing/2014/main" id="{E1A82355-B1B7-4478-928C-9B6EB8CE000B}"/>
              </a:ext>
            </a:extLst>
          </p:cNvPr>
          <p:cNvSpPr/>
          <p:nvPr/>
        </p:nvSpPr>
        <p:spPr>
          <a:xfrm>
            <a:off x="4443487" y="4448514"/>
            <a:ext cx="2085897" cy="569782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Ăn tài nguyên</a:t>
            </a:r>
            <a:endParaRPr lang="en-US" sz="1400" dirty="0">
              <a:solidFill>
                <a:schemeClr val="lt1"/>
              </a:solidFill>
              <a:latin typeface="Fira Sans" panose="020B0503050000020004" pitchFamily="3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8" name="Google Shape;1708;p41">
            <a:extLst>
              <a:ext uri="{FF2B5EF4-FFF2-40B4-BE49-F238E27FC236}">
                <a16:creationId xmlns:a16="http://schemas.microsoft.com/office/drawing/2014/main" id="{10A9901F-B937-475B-B254-6E35FC5D52F7}"/>
              </a:ext>
            </a:extLst>
          </p:cNvPr>
          <p:cNvSpPr/>
          <p:nvPr/>
        </p:nvSpPr>
        <p:spPr>
          <a:xfrm>
            <a:off x="259714" y="4433319"/>
            <a:ext cx="1594959" cy="584977"/>
          </a:xfrm>
          <a:prstGeom prst="roundRect">
            <a:avLst>
              <a:gd name="adj" fmla="val 9314"/>
            </a:avLst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Mục tiêu</a:t>
            </a:r>
            <a:endParaRPr lang="en-US" sz="1500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1739;p41">
            <a:extLst>
              <a:ext uri="{FF2B5EF4-FFF2-40B4-BE49-F238E27FC236}">
                <a16:creationId xmlns:a16="http://schemas.microsoft.com/office/drawing/2014/main" id="{097B0440-0C10-4E0C-8A90-2DC799085E3E}"/>
              </a:ext>
            </a:extLst>
          </p:cNvPr>
          <p:cNvSpPr/>
          <p:nvPr/>
        </p:nvSpPr>
        <p:spPr>
          <a:xfrm>
            <a:off x="2879337" y="2303994"/>
            <a:ext cx="388517" cy="310412"/>
          </a:xfrm>
          <a:custGeom>
            <a:avLst/>
            <a:gdLst/>
            <a:ahLst/>
            <a:cxnLst/>
            <a:rect l="l" t="t" r="r" b="b"/>
            <a:pathLst>
              <a:path w="5250" h="4113" extrusionOk="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" name="Google Shape;1739;p41">
            <a:extLst>
              <a:ext uri="{FF2B5EF4-FFF2-40B4-BE49-F238E27FC236}">
                <a16:creationId xmlns:a16="http://schemas.microsoft.com/office/drawing/2014/main" id="{C1A592FD-7A51-4A85-85DC-449E54624DAF}"/>
              </a:ext>
            </a:extLst>
          </p:cNvPr>
          <p:cNvSpPr/>
          <p:nvPr/>
        </p:nvSpPr>
        <p:spPr>
          <a:xfrm>
            <a:off x="5293228" y="2313031"/>
            <a:ext cx="388517" cy="310412"/>
          </a:xfrm>
          <a:custGeom>
            <a:avLst/>
            <a:gdLst/>
            <a:ahLst/>
            <a:cxnLst/>
            <a:rect l="l" t="t" r="r" b="b"/>
            <a:pathLst>
              <a:path w="5250" h="4113" extrusionOk="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" name="Google Shape;1739;p41">
            <a:extLst>
              <a:ext uri="{FF2B5EF4-FFF2-40B4-BE49-F238E27FC236}">
                <a16:creationId xmlns:a16="http://schemas.microsoft.com/office/drawing/2014/main" id="{655BE541-5AAD-4EA8-90B1-5FA1ACC64FF6}"/>
              </a:ext>
            </a:extLst>
          </p:cNvPr>
          <p:cNvSpPr/>
          <p:nvPr/>
        </p:nvSpPr>
        <p:spPr>
          <a:xfrm>
            <a:off x="5292176" y="3099739"/>
            <a:ext cx="388517" cy="310412"/>
          </a:xfrm>
          <a:custGeom>
            <a:avLst/>
            <a:gdLst/>
            <a:ahLst/>
            <a:cxnLst/>
            <a:rect l="l" t="t" r="r" b="b"/>
            <a:pathLst>
              <a:path w="5250" h="4113" extrusionOk="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" name="Google Shape;1739;p41">
            <a:extLst>
              <a:ext uri="{FF2B5EF4-FFF2-40B4-BE49-F238E27FC236}">
                <a16:creationId xmlns:a16="http://schemas.microsoft.com/office/drawing/2014/main" id="{D74242B9-78CC-4C66-B41F-10EB73C656A5}"/>
              </a:ext>
            </a:extLst>
          </p:cNvPr>
          <p:cNvSpPr/>
          <p:nvPr/>
        </p:nvSpPr>
        <p:spPr>
          <a:xfrm>
            <a:off x="7706068" y="3099739"/>
            <a:ext cx="388517" cy="310412"/>
          </a:xfrm>
          <a:custGeom>
            <a:avLst/>
            <a:gdLst/>
            <a:ahLst/>
            <a:cxnLst/>
            <a:rect l="l" t="t" r="r" b="b"/>
            <a:pathLst>
              <a:path w="5250" h="4113" extrusionOk="0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" name="Google Shape;1736;p41">
            <a:extLst>
              <a:ext uri="{FF2B5EF4-FFF2-40B4-BE49-F238E27FC236}">
                <a16:creationId xmlns:a16="http://schemas.microsoft.com/office/drawing/2014/main" id="{CD382B93-87FA-4667-82E2-1592E4677557}"/>
              </a:ext>
            </a:extLst>
          </p:cNvPr>
          <p:cNvSpPr/>
          <p:nvPr/>
        </p:nvSpPr>
        <p:spPr>
          <a:xfrm>
            <a:off x="2879337" y="3132908"/>
            <a:ext cx="299798" cy="287876"/>
          </a:xfrm>
          <a:custGeom>
            <a:avLst/>
            <a:gdLst/>
            <a:ahLst/>
            <a:cxnLst/>
            <a:rect l="l" t="t" r="r" b="b"/>
            <a:pathLst>
              <a:path w="672526" h="671763" extrusionOk="0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" name="Google Shape;1736;p41">
            <a:extLst>
              <a:ext uri="{FF2B5EF4-FFF2-40B4-BE49-F238E27FC236}">
                <a16:creationId xmlns:a16="http://schemas.microsoft.com/office/drawing/2014/main" id="{AC1AE7AB-0E4C-4DB9-B647-8F9D24685ED1}"/>
              </a:ext>
            </a:extLst>
          </p:cNvPr>
          <p:cNvSpPr/>
          <p:nvPr/>
        </p:nvSpPr>
        <p:spPr>
          <a:xfrm>
            <a:off x="7750427" y="2324299"/>
            <a:ext cx="299798" cy="287876"/>
          </a:xfrm>
          <a:custGeom>
            <a:avLst/>
            <a:gdLst/>
            <a:ahLst/>
            <a:cxnLst/>
            <a:rect l="l" t="t" r="r" b="b"/>
            <a:pathLst>
              <a:path w="672526" h="671763" extrusionOk="0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104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 txBox="1">
            <a:spLocks noGrp="1"/>
          </p:cNvSpPr>
          <p:nvPr>
            <p:ph type="title"/>
          </p:nvPr>
        </p:nvSpPr>
        <p:spPr>
          <a:xfrm>
            <a:off x="824291" y="2087113"/>
            <a:ext cx="39178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Cảm ơn mọi người đã lắng nghe!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97" name="Google Shape;497;p23"/>
          <p:cNvGrpSpPr/>
          <p:nvPr/>
        </p:nvGrpSpPr>
        <p:grpSpPr>
          <a:xfrm>
            <a:off x="5221130" y="906903"/>
            <a:ext cx="3146159" cy="3287777"/>
            <a:chOff x="1302850" y="238125"/>
            <a:chExt cx="5013000" cy="5238650"/>
          </a:xfrm>
        </p:grpSpPr>
        <p:sp>
          <p:nvSpPr>
            <p:cNvPr id="498" name="Google Shape;498;p23"/>
            <p:cNvSpPr/>
            <p:nvPr/>
          </p:nvSpPr>
          <p:spPr>
            <a:xfrm>
              <a:off x="1302850" y="238125"/>
              <a:ext cx="5013000" cy="5012700"/>
            </a:xfrm>
            <a:custGeom>
              <a:avLst/>
              <a:gdLst/>
              <a:ahLst/>
              <a:cxnLst/>
              <a:rect l="l" t="t" r="r" b="b"/>
              <a:pathLst>
                <a:path w="200520" h="200508" extrusionOk="0">
                  <a:moveTo>
                    <a:pt x="100260" y="0"/>
                  </a:moveTo>
                  <a:cubicBezTo>
                    <a:pt x="44892" y="0"/>
                    <a:pt x="0" y="44879"/>
                    <a:pt x="0" y="100260"/>
                  </a:cubicBezTo>
                  <a:cubicBezTo>
                    <a:pt x="0" y="131433"/>
                    <a:pt x="14227" y="159289"/>
                    <a:pt x="36552" y="177660"/>
                  </a:cubicBezTo>
                  <a:cubicBezTo>
                    <a:pt x="36793" y="177864"/>
                    <a:pt x="37047" y="178067"/>
                    <a:pt x="37290" y="178258"/>
                  </a:cubicBezTo>
                  <a:cubicBezTo>
                    <a:pt x="40480" y="180852"/>
                    <a:pt x="43850" y="183242"/>
                    <a:pt x="47359" y="185415"/>
                  </a:cubicBezTo>
                  <a:cubicBezTo>
                    <a:pt x="52698" y="188746"/>
                    <a:pt x="58369" y="191582"/>
                    <a:pt x="64319" y="193871"/>
                  </a:cubicBezTo>
                  <a:cubicBezTo>
                    <a:pt x="75468" y="198168"/>
                    <a:pt x="87597" y="200507"/>
                    <a:pt x="100260" y="200507"/>
                  </a:cubicBezTo>
                  <a:cubicBezTo>
                    <a:pt x="112693" y="200507"/>
                    <a:pt x="124593" y="198244"/>
                    <a:pt x="135578" y="194099"/>
                  </a:cubicBezTo>
                  <a:cubicBezTo>
                    <a:pt x="141719" y="191786"/>
                    <a:pt x="147580" y="188899"/>
                    <a:pt x="153072" y="185466"/>
                  </a:cubicBezTo>
                  <a:cubicBezTo>
                    <a:pt x="156314" y="183458"/>
                    <a:pt x="159429" y="181271"/>
                    <a:pt x="162404" y="178919"/>
                  </a:cubicBezTo>
                  <a:cubicBezTo>
                    <a:pt x="162646" y="178716"/>
                    <a:pt x="162900" y="178512"/>
                    <a:pt x="163154" y="178309"/>
                  </a:cubicBezTo>
                  <a:cubicBezTo>
                    <a:pt x="185937" y="159951"/>
                    <a:pt x="200519" y="131815"/>
                    <a:pt x="200519" y="100260"/>
                  </a:cubicBezTo>
                  <a:cubicBezTo>
                    <a:pt x="200519" y="44879"/>
                    <a:pt x="155628" y="0"/>
                    <a:pt x="100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3802675" y="995550"/>
              <a:ext cx="4125" cy="650"/>
            </a:xfrm>
            <a:custGeom>
              <a:avLst/>
              <a:gdLst/>
              <a:ahLst/>
              <a:cxnLst/>
              <a:rect l="l" t="t" r="r" b="b"/>
              <a:pathLst>
                <a:path w="165" h="26" extrusionOk="0">
                  <a:moveTo>
                    <a:pt x="0" y="0"/>
                  </a:moveTo>
                  <a:lnTo>
                    <a:pt x="0" y="26"/>
                  </a:lnTo>
                  <a:cubicBezTo>
                    <a:pt x="51" y="12"/>
                    <a:pt x="114" y="12"/>
                    <a:pt x="165" y="12"/>
                  </a:cubicBezTo>
                  <a:cubicBezTo>
                    <a:pt x="114" y="12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3802675" y="1178275"/>
              <a:ext cx="1155675" cy="2189950"/>
            </a:xfrm>
            <a:custGeom>
              <a:avLst/>
              <a:gdLst/>
              <a:ahLst/>
              <a:cxnLst/>
              <a:rect l="l" t="t" r="r" b="b"/>
              <a:pathLst>
                <a:path w="46227" h="87598" extrusionOk="0">
                  <a:moveTo>
                    <a:pt x="0" y="1"/>
                  </a:moveTo>
                  <a:lnTo>
                    <a:pt x="0" y="87598"/>
                  </a:lnTo>
                  <a:lnTo>
                    <a:pt x="27614" y="87598"/>
                  </a:lnTo>
                  <a:cubicBezTo>
                    <a:pt x="27614" y="87598"/>
                    <a:pt x="44332" y="69532"/>
                    <a:pt x="45883" y="55827"/>
                  </a:cubicBezTo>
                  <a:cubicBezTo>
                    <a:pt x="46227" y="52762"/>
                    <a:pt x="45820" y="49915"/>
                    <a:pt x="44294" y="47538"/>
                  </a:cubicBezTo>
                  <a:cubicBezTo>
                    <a:pt x="40277" y="41283"/>
                    <a:pt x="36500" y="28671"/>
                    <a:pt x="30487" y="17113"/>
                  </a:cubicBezTo>
                  <a:cubicBezTo>
                    <a:pt x="27614" y="13732"/>
                    <a:pt x="24499" y="10680"/>
                    <a:pt x="21320" y="8151"/>
                  </a:cubicBezTo>
                  <a:cubicBezTo>
                    <a:pt x="12714" y="1336"/>
                    <a:pt x="2453" y="192"/>
                    <a:pt x="356" y="40"/>
                  </a:cubicBezTo>
                  <a:lnTo>
                    <a:pt x="356" y="1"/>
                  </a:lnTo>
                  <a:lnTo>
                    <a:pt x="343" y="1"/>
                  </a:lnTo>
                  <a:cubicBezTo>
                    <a:pt x="317" y="1"/>
                    <a:pt x="267" y="14"/>
                    <a:pt x="204" y="26"/>
                  </a:cubicBezTo>
                  <a:cubicBezTo>
                    <a:pt x="102" y="14"/>
                    <a:pt x="3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2620300" y="1178275"/>
              <a:ext cx="1190950" cy="2189950"/>
            </a:xfrm>
            <a:custGeom>
              <a:avLst/>
              <a:gdLst/>
              <a:ahLst/>
              <a:cxnLst/>
              <a:rect l="l" t="t" r="r" b="b"/>
              <a:pathLst>
                <a:path w="47638" h="87598" extrusionOk="0">
                  <a:moveTo>
                    <a:pt x="47270" y="1"/>
                  </a:moveTo>
                  <a:lnTo>
                    <a:pt x="47270" y="40"/>
                  </a:lnTo>
                  <a:cubicBezTo>
                    <a:pt x="45171" y="204"/>
                    <a:pt x="34887" y="1362"/>
                    <a:pt x="26279" y="8188"/>
                  </a:cubicBezTo>
                  <a:cubicBezTo>
                    <a:pt x="22300" y="11341"/>
                    <a:pt x="18359" y="15512"/>
                    <a:pt x="14774" y="20139"/>
                  </a:cubicBezTo>
                  <a:cubicBezTo>
                    <a:pt x="9307" y="30807"/>
                    <a:pt x="5556" y="41817"/>
                    <a:pt x="1894" y="47538"/>
                  </a:cubicBezTo>
                  <a:cubicBezTo>
                    <a:pt x="369" y="49915"/>
                    <a:pt x="0" y="52762"/>
                    <a:pt x="433" y="55827"/>
                  </a:cubicBezTo>
                  <a:cubicBezTo>
                    <a:pt x="2327" y="69532"/>
                    <a:pt x="20024" y="87598"/>
                    <a:pt x="20024" y="87598"/>
                  </a:cubicBezTo>
                  <a:lnTo>
                    <a:pt x="47638" y="87598"/>
                  </a:lnTo>
                  <a:lnTo>
                    <a:pt x="47638" y="1"/>
                  </a:lnTo>
                  <a:cubicBezTo>
                    <a:pt x="47612" y="1"/>
                    <a:pt x="47562" y="14"/>
                    <a:pt x="47499" y="26"/>
                  </a:cubicBezTo>
                  <a:cubicBezTo>
                    <a:pt x="47397" y="14"/>
                    <a:pt x="47333" y="1"/>
                    <a:pt x="47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806775" y="995550"/>
              <a:ext cx="4475" cy="650"/>
            </a:xfrm>
            <a:custGeom>
              <a:avLst/>
              <a:gdLst/>
              <a:ahLst/>
              <a:cxnLst/>
              <a:rect l="l" t="t" r="r" b="b"/>
              <a:pathLst>
                <a:path w="179" h="26" extrusionOk="0">
                  <a:moveTo>
                    <a:pt x="179" y="0"/>
                  </a:moveTo>
                  <a:cubicBezTo>
                    <a:pt x="116" y="0"/>
                    <a:pt x="52" y="12"/>
                    <a:pt x="1" y="12"/>
                  </a:cubicBezTo>
                  <a:cubicBezTo>
                    <a:pt x="65" y="12"/>
                    <a:pt x="116" y="12"/>
                    <a:pt x="179" y="2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3579550" y="2963925"/>
              <a:ext cx="444350" cy="753300"/>
            </a:xfrm>
            <a:custGeom>
              <a:avLst/>
              <a:gdLst/>
              <a:ahLst/>
              <a:cxnLst/>
              <a:rect l="l" t="t" r="r" b="b"/>
              <a:pathLst>
                <a:path w="17774" h="30132" extrusionOk="0">
                  <a:moveTo>
                    <a:pt x="0" y="0"/>
                  </a:moveTo>
                  <a:lnTo>
                    <a:pt x="0" y="30131"/>
                  </a:lnTo>
                  <a:lnTo>
                    <a:pt x="17774" y="30131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3579550" y="3455625"/>
              <a:ext cx="445300" cy="167850"/>
            </a:xfrm>
            <a:custGeom>
              <a:avLst/>
              <a:gdLst/>
              <a:ahLst/>
              <a:cxnLst/>
              <a:rect l="l" t="t" r="r" b="b"/>
              <a:pathLst>
                <a:path w="17812" h="6714" extrusionOk="0">
                  <a:moveTo>
                    <a:pt x="9039" y="1"/>
                  </a:moveTo>
                  <a:cubicBezTo>
                    <a:pt x="4196" y="1"/>
                    <a:pt x="0" y="801"/>
                    <a:pt x="0" y="2645"/>
                  </a:cubicBezTo>
                  <a:cubicBezTo>
                    <a:pt x="0" y="4501"/>
                    <a:pt x="4196" y="6713"/>
                    <a:pt x="9039" y="6713"/>
                  </a:cubicBezTo>
                  <a:cubicBezTo>
                    <a:pt x="13883" y="6713"/>
                    <a:pt x="17811" y="5213"/>
                    <a:pt x="17811" y="3357"/>
                  </a:cubicBezTo>
                  <a:cubicBezTo>
                    <a:pt x="17811" y="1501"/>
                    <a:pt x="13883" y="1"/>
                    <a:pt x="9039" y="1"/>
                  </a:cubicBez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1915325" y="3087575"/>
              <a:ext cx="3780425" cy="2139650"/>
            </a:xfrm>
            <a:custGeom>
              <a:avLst/>
              <a:gdLst/>
              <a:ahLst/>
              <a:cxnLst/>
              <a:rect l="l" t="t" r="r" b="b"/>
              <a:pathLst>
                <a:path w="151217" h="85586" extrusionOk="0">
                  <a:moveTo>
                    <a:pt x="66569" y="0"/>
                  </a:moveTo>
                  <a:cubicBezTo>
                    <a:pt x="66569" y="0"/>
                    <a:pt x="38052" y="8098"/>
                    <a:pt x="31098" y="11149"/>
                  </a:cubicBezTo>
                  <a:cubicBezTo>
                    <a:pt x="28988" y="12090"/>
                    <a:pt x="3802" y="54249"/>
                    <a:pt x="1" y="67154"/>
                  </a:cubicBezTo>
                  <a:cubicBezTo>
                    <a:pt x="2772" y="69391"/>
                    <a:pt x="27042" y="83325"/>
                    <a:pt x="30081" y="85219"/>
                  </a:cubicBezTo>
                  <a:cubicBezTo>
                    <a:pt x="30276" y="85340"/>
                    <a:pt x="30471" y="85399"/>
                    <a:pt x="30666" y="85399"/>
                  </a:cubicBezTo>
                  <a:cubicBezTo>
                    <a:pt x="34974" y="85399"/>
                    <a:pt x="39401" y="57100"/>
                    <a:pt x="44161" y="57100"/>
                  </a:cubicBezTo>
                  <a:cubicBezTo>
                    <a:pt x="44311" y="57100"/>
                    <a:pt x="44461" y="57128"/>
                    <a:pt x="44612" y="57186"/>
                  </a:cubicBezTo>
                  <a:cubicBezTo>
                    <a:pt x="54275" y="60898"/>
                    <a:pt x="64789" y="62933"/>
                    <a:pt x="75761" y="62933"/>
                  </a:cubicBezTo>
                  <a:cubicBezTo>
                    <a:pt x="86530" y="62933"/>
                    <a:pt x="96853" y="60975"/>
                    <a:pt x="106375" y="57389"/>
                  </a:cubicBezTo>
                  <a:cubicBezTo>
                    <a:pt x="106532" y="57330"/>
                    <a:pt x="106689" y="57301"/>
                    <a:pt x="106846" y="57301"/>
                  </a:cubicBezTo>
                  <a:cubicBezTo>
                    <a:pt x="111767" y="57301"/>
                    <a:pt x="116572" y="85586"/>
                    <a:pt x="121026" y="85586"/>
                  </a:cubicBezTo>
                  <a:cubicBezTo>
                    <a:pt x="121233" y="85586"/>
                    <a:pt x="121439" y="85525"/>
                    <a:pt x="121645" y="85397"/>
                  </a:cubicBezTo>
                  <a:cubicBezTo>
                    <a:pt x="124442" y="83656"/>
                    <a:pt x="148635" y="67281"/>
                    <a:pt x="151216" y="65233"/>
                  </a:cubicBezTo>
                  <a:cubicBezTo>
                    <a:pt x="148304" y="53499"/>
                    <a:pt x="122865" y="13031"/>
                    <a:pt x="120157" y="11149"/>
                  </a:cubicBezTo>
                  <a:cubicBezTo>
                    <a:pt x="113851" y="6764"/>
                    <a:pt x="84343" y="1233"/>
                    <a:pt x="84330" y="1233"/>
                  </a:cubicBezTo>
                  <a:cubicBezTo>
                    <a:pt x="84228" y="1157"/>
                    <a:pt x="66569" y="0"/>
                    <a:pt x="66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3009975" y="2248125"/>
              <a:ext cx="380475" cy="369050"/>
            </a:xfrm>
            <a:custGeom>
              <a:avLst/>
              <a:gdLst/>
              <a:ahLst/>
              <a:cxnLst/>
              <a:rect l="l" t="t" r="r" b="b"/>
              <a:pathLst>
                <a:path w="15219" h="14762" extrusionOk="0">
                  <a:moveTo>
                    <a:pt x="5301" y="1"/>
                  </a:moveTo>
                  <a:cubicBezTo>
                    <a:pt x="1399" y="1"/>
                    <a:pt x="0" y="1743"/>
                    <a:pt x="0" y="5824"/>
                  </a:cubicBezTo>
                  <a:cubicBezTo>
                    <a:pt x="0" y="9892"/>
                    <a:pt x="4272" y="14762"/>
                    <a:pt x="8162" y="14762"/>
                  </a:cubicBezTo>
                  <a:cubicBezTo>
                    <a:pt x="12053" y="14762"/>
                    <a:pt x="15218" y="11456"/>
                    <a:pt x="15218" y="7375"/>
                  </a:cubicBezTo>
                  <a:cubicBezTo>
                    <a:pt x="15218" y="3306"/>
                    <a:pt x="9192" y="1"/>
                    <a:pt x="5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4253025" y="2248125"/>
              <a:ext cx="380500" cy="369050"/>
            </a:xfrm>
            <a:custGeom>
              <a:avLst/>
              <a:gdLst/>
              <a:ahLst/>
              <a:cxnLst/>
              <a:rect l="l" t="t" r="r" b="b"/>
              <a:pathLst>
                <a:path w="15220" h="14762" extrusionOk="0">
                  <a:moveTo>
                    <a:pt x="9917" y="1"/>
                  </a:moveTo>
                  <a:cubicBezTo>
                    <a:pt x="6027" y="1"/>
                    <a:pt x="1" y="3306"/>
                    <a:pt x="1" y="7375"/>
                  </a:cubicBezTo>
                  <a:cubicBezTo>
                    <a:pt x="1" y="11456"/>
                    <a:pt x="3154" y="14762"/>
                    <a:pt x="7057" y="14762"/>
                  </a:cubicBezTo>
                  <a:cubicBezTo>
                    <a:pt x="10948" y="14762"/>
                    <a:pt x="15219" y="9892"/>
                    <a:pt x="15219" y="5824"/>
                  </a:cubicBezTo>
                  <a:cubicBezTo>
                    <a:pt x="15219" y="1743"/>
                    <a:pt x="13821" y="1"/>
                    <a:pt x="9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3128850" y="1315275"/>
              <a:ext cx="1395650" cy="1865750"/>
            </a:xfrm>
            <a:custGeom>
              <a:avLst/>
              <a:gdLst/>
              <a:ahLst/>
              <a:cxnLst/>
              <a:rect l="l" t="t" r="r" b="b"/>
              <a:pathLst>
                <a:path w="55826" h="74630" extrusionOk="0">
                  <a:moveTo>
                    <a:pt x="27906" y="1"/>
                  </a:moveTo>
                  <a:cubicBezTo>
                    <a:pt x="12497" y="1"/>
                    <a:pt x="0" y="12345"/>
                    <a:pt x="0" y="32955"/>
                  </a:cubicBezTo>
                  <a:cubicBezTo>
                    <a:pt x="0" y="53551"/>
                    <a:pt x="12497" y="74630"/>
                    <a:pt x="27906" y="74630"/>
                  </a:cubicBezTo>
                  <a:cubicBezTo>
                    <a:pt x="43328" y="74630"/>
                    <a:pt x="55825" y="53551"/>
                    <a:pt x="55825" y="32955"/>
                  </a:cubicBezTo>
                  <a:cubicBezTo>
                    <a:pt x="55825" y="12345"/>
                    <a:pt x="43328" y="1"/>
                    <a:pt x="2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3138375" y="2237025"/>
              <a:ext cx="1376575" cy="390450"/>
            </a:xfrm>
            <a:custGeom>
              <a:avLst/>
              <a:gdLst/>
              <a:ahLst/>
              <a:cxnLst/>
              <a:rect l="l" t="t" r="r" b="b"/>
              <a:pathLst>
                <a:path w="55063" h="15618" extrusionOk="0">
                  <a:moveTo>
                    <a:pt x="1018" y="0"/>
                  </a:moveTo>
                  <a:cubicBezTo>
                    <a:pt x="1018" y="0"/>
                    <a:pt x="1" y="7971"/>
                    <a:pt x="3230" y="15193"/>
                  </a:cubicBezTo>
                  <a:cubicBezTo>
                    <a:pt x="3230" y="15193"/>
                    <a:pt x="4315" y="15584"/>
                    <a:pt x="6651" y="15584"/>
                  </a:cubicBezTo>
                  <a:cubicBezTo>
                    <a:pt x="9917" y="15584"/>
                    <a:pt x="15627" y="14819"/>
                    <a:pt x="24233" y="11150"/>
                  </a:cubicBezTo>
                  <a:cubicBezTo>
                    <a:pt x="24233" y="11150"/>
                    <a:pt x="25923" y="10358"/>
                    <a:pt x="27366" y="10358"/>
                  </a:cubicBezTo>
                  <a:cubicBezTo>
                    <a:pt x="27419" y="10358"/>
                    <a:pt x="27472" y="10359"/>
                    <a:pt x="27525" y="10362"/>
                  </a:cubicBezTo>
                  <a:lnTo>
                    <a:pt x="27525" y="10387"/>
                  </a:lnTo>
                  <a:cubicBezTo>
                    <a:pt x="27578" y="10385"/>
                    <a:pt x="27632" y="10384"/>
                    <a:pt x="27686" y="10384"/>
                  </a:cubicBezTo>
                  <a:cubicBezTo>
                    <a:pt x="29141" y="10384"/>
                    <a:pt x="30831" y="11175"/>
                    <a:pt x="30831" y="11175"/>
                  </a:cubicBezTo>
                  <a:cubicBezTo>
                    <a:pt x="39450" y="14854"/>
                    <a:pt x="45168" y="15618"/>
                    <a:pt x="48432" y="15618"/>
                  </a:cubicBezTo>
                  <a:cubicBezTo>
                    <a:pt x="50753" y="15618"/>
                    <a:pt x="51834" y="15231"/>
                    <a:pt x="51834" y="15231"/>
                  </a:cubicBezTo>
                  <a:cubicBezTo>
                    <a:pt x="55063" y="7997"/>
                    <a:pt x="54034" y="38"/>
                    <a:pt x="54034" y="38"/>
                  </a:cubicBezTo>
                  <a:lnTo>
                    <a:pt x="27525" y="38"/>
                  </a:lnTo>
                  <a:lnTo>
                    <a:pt x="2752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2584375" y="1086750"/>
              <a:ext cx="2419200" cy="1488150"/>
            </a:xfrm>
            <a:custGeom>
              <a:avLst/>
              <a:gdLst/>
              <a:ahLst/>
              <a:cxnLst/>
              <a:rect l="l" t="t" r="r" b="b"/>
              <a:pathLst>
                <a:path w="96768" h="59526" extrusionOk="0">
                  <a:moveTo>
                    <a:pt x="48707" y="0"/>
                  </a:moveTo>
                  <a:lnTo>
                    <a:pt x="48707" y="26"/>
                  </a:lnTo>
                  <a:cubicBezTo>
                    <a:pt x="18333" y="3662"/>
                    <a:pt x="0" y="50614"/>
                    <a:pt x="1704" y="59526"/>
                  </a:cubicBezTo>
                  <a:cubicBezTo>
                    <a:pt x="1704" y="59526"/>
                    <a:pt x="1755" y="59513"/>
                    <a:pt x="1870" y="59475"/>
                  </a:cubicBezTo>
                  <a:cubicBezTo>
                    <a:pt x="3497" y="58979"/>
                    <a:pt x="17228" y="55050"/>
                    <a:pt x="48732" y="54174"/>
                  </a:cubicBezTo>
                  <a:lnTo>
                    <a:pt x="49075" y="54174"/>
                  </a:lnTo>
                  <a:cubicBezTo>
                    <a:pt x="80821" y="55050"/>
                    <a:pt x="93293" y="59030"/>
                    <a:pt x="94615" y="59488"/>
                  </a:cubicBezTo>
                  <a:lnTo>
                    <a:pt x="94730" y="59526"/>
                  </a:lnTo>
                  <a:cubicBezTo>
                    <a:pt x="96767" y="48107"/>
                    <a:pt x="78019" y="8"/>
                    <a:pt x="50016" y="8"/>
                  </a:cubicBezTo>
                  <a:cubicBezTo>
                    <a:pt x="49707" y="8"/>
                    <a:pt x="49398" y="14"/>
                    <a:pt x="49088" y="26"/>
                  </a:cubicBezTo>
                  <a:lnTo>
                    <a:pt x="49088" y="0"/>
                  </a:lnTo>
                  <a:lnTo>
                    <a:pt x="49075" y="0"/>
                  </a:lnTo>
                  <a:cubicBezTo>
                    <a:pt x="49049" y="0"/>
                    <a:pt x="48999" y="0"/>
                    <a:pt x="48936" y="14"/>
                  </a:cubicBezTo>
                  <a:cubicBezTo>
                    <a:pt x="48834" y="0"/>
                    <a:pt x="48770" y="0"/>
                    <a:pt x="48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2588525" y="5194850"/>
              <a:ext cx="2392725" cy="240950"/>
            </a:xfrm>
            <a:custGeom>
              <a:avLst/>
              <a:gdLst/>
              <a:ahLst/>
              <a:cxnLst/>
              <a:rect l="l" t="t" r="r" b="b"/>
              <a:pathLst>
                <a:path w="95709" h="9638" extrusionOk="0">
                  <a:moveTo>
                    <a:pt x="0" y="0"/>
                  </a:moveTo>
                  <a:lnTo>
                    <a:pt x="0" y="9637"/>
                  </a:lnTo>
                  <a:lnTo>
                    <a:pt x="95708" y="9637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2528125" y="3868500"/>
              <a:ext cx="2547825" cy="1481475"/>
            </a:xfrm>
            <a:custGeom>
              <a:avLst/>
              <a:gdLst/>
              <a:ahLst/>
              <a:cxnLst/>
              <a:rect l="l" t="t" r="r" b="b"/>
              <a:pathLst>
                <a:path w="101913" h="59259" extrusionOk="0">
                  <a:moveTo>
                    <a:pt x="3267" y="0"/>
                  </a:moveTo>
                  <a:cubicBezTo>
                    <a:pt x="1475" y="0"/>
                    <a:pt x="0" y="1475"/>
                    <a:pt x="0" y="3268"/>
                  </a:cubicBezTo>
                  <a:lnTo>
                    <a:pt x="0" y="56004"/>
                  </a:lnTo>
                  <a:cubicBezTo>
                    <a:pt x="0" y="57796"/>
                    <a:pt x="1475" y="59259"/>
                    <a:pt x="3267" y="59259"/>
                  </a:cubicBezTo>
                  <a:lnTo>
                    <a:pt x="98658" y="59259"/>
                  </a:lnTo>
                  <a:cubicBezTo>
                    <a:pt x="100450" y="59259"/>
                    <a:pt x="101913" y="57796"/>
                    <a:pt x="101913" y="56004"/>
                  </a:cubicBezTo>
                  <a:lnTo>
                    <a:pt x="101913" y="3268"/>
                  </a:lnTo>
                  <a:cubicBezTo>
                    <a:pt x="101913" y="1475"/>
                    <a:pt x="100450" y="0"/>
                    <a:pt x="986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2528125" y="5394750"/>
              <a:ext cx="2547825" cy="82025"/>
            </a:xfrm>
            <a:custGeom>
              <a:avLst/>
              <a:gdLst/>
              <a:ahLst/>
              <a:cxnLst/>
              <a:rect l="l" t="t" r="r" b="b"/>
              <a:pathLst>
                <a:path w="101913" h="3281" extrusionOk="0">
                  <a:moveTo>
                    <a:pt x="1640" y="1"/>
                  </a:moveTo>
                  <a:cubicBezTo>
                    <a:pt x="738" y="1"/>
                    <a:pt x="0" y="738"/>
                    <a:pt x="0" y="1641"/>
                  </a:cubicBezTo>
                  <a:cubicBezTo>
                    <a:pt x="0" y="2544"/>
                    <a:pt x="738" y="3281"/>
                    <a:pt x="1640" y="3281"/>
                  </a:cubicBezTo>
                  <a:lnTo>
                    <a:pt x="100272" y="3281"/>
                  </a:lnTo>
                  <a:cubicBezTo>
                    <a:pt x="101188" y="3281"/>
                    <a:pt x="101913" y="2544"/>
                    <a:pt x="101913" y="1641"/>
                  </a:cubicBezTo>
                  <a:cubicBezTo>
                    <a:pt x="101913" y="738"/>
                    <a:pt x="101188" y="1"/>
                    <a:pt x="10027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3594150" y="4440600"/>
              <a:ext cx="413225" cy="413225"/>
            </a:xfrm>
            <a:custGeom>
              <a:avLst/>
              <a:gdLst/>
              <a:ahLst/>
              <a:cxnLst/>
              <a:rect l="l" t="t" r="r" b="b"/>
              <a:pathLst>
                <a:path w="16529" h="16529" extrusionOk="0">
                  <a:moveTo>
                    <a:pt x="8265" y="1"/>
                  </a:moveTo>
                  <a:cubicBezTo>
                    <a:pt x="3700" y="1"/>
                    <a:pt x="1" y="3701"/>
                    <a:pt x="1" y="8264"/>
                  </a:cubicBezTo>
                  <a:cubicBezTo>
                    <a:pt x="1" y="12829"/>
                    <a:pt x="3700" y="16528"/>
                    <a:pt x="8265" y="16528"/>
                  </a:cubicBezTo>
                  <a:cubicBezTo>
                    <a:pt x="12828" y="16528"/>
                    <a:pt x="16529" y="12829"/>
                    <a:pt x="16529" y="8264"/>
                  </a:cubicBezTo>
                  <a:cubicBezTo>
                    <a:pt x="16529" y="3701"/>
                    <a:pt x="12828" y="1"/>
                    <a:pt x="8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680275" y="4721275"/>
              <a:ext cx="240950" cy="165300"/>
            </a:xfrm>
            <a:custGeom>
              <a:avLst/>
              <a:gdLst/>
              <a:ahLst/>
              <a:cxnLst/>
              <a:rect l="l" t="t" r="r" b="b"/>
              <a:pathLst>
                <a:path w="9638" h="6612" extrusionOk="0">
                  <a:moveTo>
                    <a:pt x="1" y="0"/>
                  </a:moveTo>
                  <a:lnTo>
                    <a:pt x="1" y="6611"/>
                  </a:lnTo>
                  <a:lnTo>
                    <a:pt x="9638" y="6611"/>
                  </a:lnTo>
                  <a:lnTo>
                    <a:pt x="9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3659300" y="4592525"/>
              <a:ext cx="125900" cy="125900"/>
            </a:xfrm>
            <a:custGeom>
              <a:avLst/>
              <a:gdLst/>
              <a:ahLst/>
              <a:cxnLst/>
              <a:rect l="l" t="t" r="r" b="b"/>
              <a:pathLst>
                <a:path w="5036" h="5036" extrusionOk="0">
                  <a:moveTo>
                    <a:pt x="2518" y="1"/>
                  </a:moveTo>
                  <a:cubicBezTo>
                    <a:pt x="1120" y="1"/>
                    <a:pt x="1" y="1133"/>
                    <a:pt x="1" y="2518"/>
                  </a:cubicBezTo>
                  <a:cubicBezTo>
                    <a:pt x="1" y="3904"/>
                    <a:pt x="1120" y="5035"/>
                    <a:pt x="2518" y="5035"/>
                  </a:cubicBezTo>
                  <a:cubicBezTo>
                    <a:pt x="3904" y="5035"/>
                    <a:pt x="5035" y="3904"/>
                    <a:pt x="5035" y="2518"/>
                  </a:cubicBezTo>
                  <a:cubicBezTo>
                    <a:pt x="5035" y="1133"/>
                    <a:pt x="3904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3819200" y="4592525"/>
              <a:ext cx="125875" cy="125900"/>
            </a:xfrm>
            <a:custGeom>
              <a:avLst/>
              <a:gdLst/>
              <a:ahLst/>
              <a:cxnLst/>
              <a:rect l="l" t="t" r="r" b="b"/>
              <a:pathLst>
                <a:path w="5035" h="5036" extrusionOk="0">
                  <a:moveTo>
                    <a:pt x="2517" y="1"/>
                  </a:moveTo>
                  <a:cubicBezTo>
                    <a:pt x="1131" y="1"/>
                    <a:pt x="0" y="1133"/>
                    <a:pt x="0" y="2518"/>
                  </a:cubicBezTo>
                  <a:cubicBezTo>
                    <a:pt x="0" y="3904"/>
                    <a:pt x="1131" y="5035"/>
                    <a:pt x="2517" y="5035"/>
                  </a:cubicBezTo>
                  <a:cubicBezTo>
                    <a:pt x="3903" y="5035"/>
                    <a:pt x="5035" y="3904"/>
                    <a:pt x="5035" y="2518"/>
                  </a:cubicBezTo>
                  <a:cubicBezTo>
                    <a:pt x="5035" y="1133"/>
                    <a:pt x="3903" y="1"/>
                    <a:pt x="2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37683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7" y="1"/>
                  </a:moveTo>
                  <a:cubicBezTo>
                    <a:pt x="267" y="1"/>
                    <a:pt x="0" y="267"/>
                    <a:pt x="0" y="598"/>
                  </a:cubicBezTo>
                  <a:cubicBezTo>
                    <a:pt x="0" y="928"/>
                    <a:pt x="267" y="1196"/>
                    <a:pt x="597" y="1196"/>
                  </a:cubicBezTo>
                  <a:cubicBezTo>
                    <a:pt x="928" y="1196"/>
                    <a:pt x="1195" y="928"/>
                    <a:pt x="1195" y="598"/>
                  </a:cubicBezTo>
                  <a:cubicBezTo>
                    <a:pt x="1195" y="267"/>
                    <a:pt x="928" y="1"/>
                    <a:pt x="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38061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8" y="1"/>
                  </a:moveTo>
                  <a:cubicBezTo>
                    <a:pt x="268" y="1"/>
                    <a:pt x="0" y="267"/>
                    <a:pt x="0" y="598"/>
                  </a:cubicBezTo>
                  <a:cubicBezTo>
                    <a:pt x="0" y="928"/>
                    <a:pt x="268" y="1196"/>
                    <a:pt x="598" y="1196"/>
                  </a:cubicBezTo>
                  <a:cubicBezTo>
                    <a:pt x="929" y="1196"/>
                    <a:pt x="1196" y="928"/>
                    <a:pt x="1196" y="598"/>
                  </a:cubicBezTo>
                  <a:cubicBezTo>
                    <a:pt x="1196" y="267"/>
                    <a:pt x="929" y="1"/>
                    <a:pt x="5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3714950" y="4846500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05" y="2581"/>
                    <a:pt x="687" y="2581"/>
                  </a:cubicBezTo>
                  <a:cubicBezTo>
                    <a:pt x="1068" y="2581"/>
                    <a:pt x="1373" y="2276"/>
                    <a:pt x="1373" y="1894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3680275" y="4844900"/>
              <a:ext cx="34700" cy="64550"/>
            </a:xfrm>
            <a:custGeom>
              <a:avLst/>
              <a:gdLst/>
              <a:ahLst/>
              <a:cxnLst/>
              <a:rect l="l" t="t" r="r" b="b"/>
              <a:pathLst>
                <a:path w="1388" h="2582" extrusionOk="0">
                  <a:moveTo>
                    <a:pt x="687" y="0"/>
                  </a:moveTo>
                  <a:cubicBezTo>
                    <a:pt x="306" y="0"/>
                    <a:pt x="1" y="305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06" y="2582"/>
                    <a:pt x="687" y="2582"/>
                  </a:cubicBezTo>
                  <a:cubicBezTo>
                    <a:pt x="1069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5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3783600" y="4846500"/>
              <a:ext cx="34650" cy="64525"/>
            </a:xfrm>
            <a:custGeom>
              <a:avLst/>
              <a:gdLst/>
              <a:ahLst/>
              <a:cxnLst/>
              <a:rect l="l" t="t" r="r" b="b"/>
              <a:pathLst>
                <a:path w="1386" h="2581" extrusionOk="0">
                  <a:moveTo>
                    <a:pt x="699" y="0"/>
                  </a:moveTo>
                  <a:cubicBezTo>
                    <a:pt x="318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18" y="2581"/>
                    <a:pt x="699" y="2581"/>
                  </a:cubicBezTo>
                  <a:cubicBezTo>
                    <a:pt x="1080" y="2581"/>
                    <a:pt x="1386" y="2276"/>
                    <a:pt x="1386" y="1894"/>
                  </a:cubicBezTo>
                  <a:lnTo>
                    <a:pt x="1386" y="687"/>
                  </a:lnTo>
                  <a:cubicBezTo>
                    <a:pt x="1386" y="305"/>
                    <a:pt x="1080" y="0"/>
                    <a:pt x="6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3749275" y="4844900"/>
              <a:ext cx="34350" cy="64550"/>
            </a:xfrm>
            <a:custGeom>
              <a:avLst/>
              <a:gdLst/>
              <a:ahLst/>
              <a:cxnLst/>
              <a:rect l="l" t="t" r="r" b="b"/>
              <a:pathLst>
                <a:path w="1374" h="2582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5"/>
                  </a:lnTo>
                  <a:cubicBezTo>
                    <a:pt x="0" y="2277"/>
                    <a:pt x="305" y="2582"/>
                    <a:pt x="687" y="2582"/>
                  </a:cubicBezTo>
                  <a:cubicBezTo>
                    <a:pt x="1068" y="2582"/>
                    <a:pt x="1373" y="2277"/>
                    <a:pt x="1373" y="1895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3852550" y="4846800"/>
              <a:ext cx="34675" cy="64550"/>
            </a:xfrm>
            <a:custGeom>
              <a:avLst/>
              <a:gdLst/>
              <a:ahLst/>
              <a:cxnLst/>
              <a:rect l="l" t="t" r="r" b="b"/>
              <a:pathLst>
                <a:path w="1387" h="2582" extrusionOk="0">
                  <a:moveTo>
                    <a:pt x="700" y="1"/>
                  </a:moveTo>
                  <a:cubicBezTo>
                    <a:pt x="319" y="1"/>
                    <a:pt x="1" y="306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19" y="2582"/>
                    <a:pt x="700" y="2582"/>
                  </a:cubicBezTo>
                  <a:cubicBezTo>
                    <a:pt x="1082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6"/>
                    <a:pt x="1082" y="1"/>
                    <a:pt x="7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3818225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8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3887200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9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11635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CHÍNH</a:t>
            </a:r>
            <a:endParaRPr dirty="0"/>
          </a:p>
        </p:txBody>
      </p:sp>
      <p:sp>
        <p:nvSpPr>
          <p:cNvPr id="139" name="Google Shape;139;p16"/>
          <p:cNvSpPr/>
          <p:nvPr/>
        </p:nvSpPr>
        <p:spPr>
          <a:xfrm>
            <a:off x="2392729" y="3069492"/>
            <a:ext cx="517886" cy="827417"/>
          </a:xfrm>
          <a:custGeom>
            <a:avLst/>
            <a:gdLst/>
            <a:ahLst/>
            <a:cxnLst/>
            <a:rect l="l" t="t" r="r" b="b"/>
            <a:pathLst>
              <a:path w="25189" h="40244" extrusionOk="0">
                <a:moveTo>
                  <a:pt x="1732" y="0"/>
                </a:moveTo>
                <a:cubicBezTo>
                  <a:pt x="1395" y="0"/>
                  <a:pt x="1080" y="228"/>
                  <a:pt x="998" y="567"/>
                </a:cubicBezTo>
                <a:cubicBezTo>
                  <a:pt x="1" y="4730"/>
                  <a:pt x="1262" y="9309"/>
                  <a:pt x="4221" y="12248"/>
                </a:cubicBezTo>
                <a:cubicBezTo>
                  <a:pt x="6575" y="14564"/>
                  <a:pt x="9740" y="15770"/>
                  <a:pt x="12528" y="16845"/>
                </a:cubicBezTo>
                <a:cubicBezTo>
                  <a:pt x="15203" y="17862"/>
                  <a:pt x="18218" y="19010"/>
                  <a:pt x="20328" y="21102"/>
                </a:cubicBezTo>
                <a:cubicBezTo>
                  <a:pt x="22193" y="22949"/>
                  <a:pt x="23455" y="26151"/>
                  <a:pt x="22212" y="28656"/>
                </a:cubicBezTo>
                <a:cubicBezTo>
                  <a:pt x="21251" y="30616"/>
                  <a:pt x="18915" y="31954"/>
                  <a:pt x="15316" y="32632"/>
                </a:cubicBezTo>
                <a:cubicBezTo>
                  <a:pt x="14206" y="32839"/>
                  <a:pt x="13075" y="33009"/>
                  <a:pt x="11963" y="33160"/>
                </a:cubicBezTo>
                <a:cubicBezTo>
                  <a:pt x="10664" y="33348"/>
                  <a:pt x="9307" y="33536"/>
                  <a:pt x="7969" y="33818"/>
                </a:cubicBezTo>
                <a:cubicBezTo>
                  <a:pt x="6632" y="34082"/>
                  <a:pt x="5105" y="34496"/>
                  <a:pt x="3806" y="35401"/>
                </a:cubicBezTo>
                <a:cubicBezTo>
                  <a:pt x="2337" y="36438"/>
                  <a:pt x="1470" y="37963"/>
                  <a:pt x="1470" y="39490"/>
                </a:cubicBezTo>
                <a:cubicBezTo>
                  <a:pt x="1470" y="39904"/>
                  <a:pt x="1809" y="40243"/>
                  <a:pt x="2224" y="40243"/>
                </a:cubicBezTo>
                <a:cubicBezTo>
                  <a:pt x="2638" y="40243"/>
                  <a:pt x="2977" y="39904"/>
                  <a:pt x="2977" y="39490"/>
                </a:cubicBezTo>
                <a:cubicBezTo>
                  <a:pt x="2977" y="38472"/>
                  <a:pt x="3618" y="37360"/>
                  <a:pt x="4673" y="36626"/>
                </a:cubicBezTo>
                <a:cubicBezTo>
                  <a:pt x="5746" y="35891"/>
                  <a:pt x="7084" y="35533"/>
                  <a:pt x="8270" y="35288"/>
                </a:cubicBezTo>
                <a:cubicBezTo>
                  <a:pt x="9551" y="35024"/>
                  <a:pt x="10890" y="34836"/>
                  <a:pt x="12189" y="34647"/>
                </a:cubicBezTo>
                <a:cubicBezTo>
                  <a:pt x="13301" y="34496"/>
                  <a:pt x="14450" y="34328"/>
                  <a:pt x="15600" y="34120"/>
                </a:cubicBezTo>
                <a:cubicBezTo>
                  <a:pt x="19744" y="33328"/>
                  <a:pt x="22362" y="31765"/>
                  <a:pt x="23568" y="29316"/>
                </a:cubicBezTo>
                <a:cubicBezTo>
                  <a:pt x="25188" y="26019"/>
                  <a:pt x="23568" y="22195"/>
                  <a:pt x="21383" y="20028"/>
                </a:cubicBezTo>
                <a:cubicBezTo>
                  <a:pt x="19047" y="17711"/>
                  <a:pt x="15863" y="16506"/>
                  <a:pt x="13075" y="15431"/>
                </a:cubicBezTo>
                <a:cubicBezTo>
                  <a:pt x="10418" y="14414"/>
                  <a:pt x="7404" y="13265"/>
                  <a:pt x="5294" y="11173"/>
                </a:cubicBezTo>
                <a:cubicBezTo>
                  <a:pt x="2694" y="8593"/>
                  <a:pt x="1583" y="4579"/>
                  <a:pt x="2468" y="925"/>
                </a:cubicBezTo>
                <a:cubicBezTo>
                  <a:pt x="2563" y="530"/>
                  <a:pt x="2317" y="115"/>
                  <a:pt x="1903" y="20"/>
                </a:cubicBezTo>
                <a:cubicBezTo>
                  <a:pt x="1846" y="7"/>
                  <a:pt x="1788" y="0"/>
                  <a:pt x="17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519939" y="1457032"/>
            <a:ext cx="2939134" cy="1670993"/>
          </a:xfrm>
          <a:custGeom>
            <a:avLst/>
            <a:gdLst/>
            <a:ahLst/>
            <a:cxnLst/>
            <a:rect l="l" t="t" r="r" b="b"/>
            <a:pathLst>
              <a:path w="142954" h="81274" extrusionOk="0">
                <a:moveTo>
                  <a:pt x="133" y="0"/>
                </a:moveTo>
                <a:cubicBezTo>
                  <a:pt x="58" y="0"/>
                  <a:pt x="1" y="57"/>
                  <a:pt x="1" y="133"/>
                </a:cubicBezTo>
                <a:lnTo>
                  <a:pt x="1" y="81123"/>
                </a:lnTo>
                <a:cubicBezTo>
                  <a:pt x="1" y="81198"/>
                  <a:pt x="58" y="81273"/>
                  <a:pt x="133" y="81273"/>
                </a:cubicBezTo>
                <a:lnTo>
                  <a:pt x="142823" y="81273"/>
                </a:lnTo>
                <a:cubicBezTo>
                  <a:pt x="142898" y="81273"/>
                  <a:pt x="142954" y="81198"/>
                  <a:pt x="142954" y="81123"/>
                </a:cubicBezTo>
                <a:lnTo>
                  <a:pt x="142954" y="133"/>
                </a:lnTo>
                <a:cubicBezTo>
                  <a:pt x="142954" y="57"/>
                  <a:pt x="142898" y="0"/>
                  <a:pt x="1428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782282" y="3128005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164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782282" y="3128005"/>
            <a:ext cx="431883" cy="522142"/>
          </a:xfrm>
          <a:custGeom>
            <a:avLst/>
            <a:gdLst/>
            <a:ahLst/>
            <a:cxnLst/>
            <a:rect l="l" t="t" r="r" b="b"/>
            <a:pathLst>
              <a:path w="21006" h="25396" extrusionOk="0">
                <a:moveTo>
                  <a:pt x="4522" y="0"/>
                </a:moveTo>
                <a:lnTo>
                  <a:pt x="1" y="25396"/>
                </a:lnTo>
                <a:lnTo>
                  <a:pt x="21006" y="25396"/>
                </a:lnTo>
                <a:lnTo>
                  <a:pt x="20328" y="21610"/>
                </a:lnTo>
                <a:lnTo>
                  <a:pt x="12415" y="21610"/>
                </a:lnTo>
                <a:cubicBezTo>
                  <a:pt x="7913" y="21610"/>
                  <a:pt x="4522" y="17540"/>
                  <a:pt x="5294" y="13112"/>
                </a:cubicBezTo>
                <a:lnTo>
                  <a:pt x="76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523144" y="3650127"/>
            <a:ext cx="932725" cy="127472"/>
          </a:xfrm>
          <a:custGeom>
            <a:avLst/>
            <a:gdLst/>
            <a:ahLst/>
            <a:cxnLst/>
            <a:rect l="l" t="t" r="r" b="b"/>
            <a:pathLst>
              <a:path w="45366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991" y="6200"/>
                  <a:pt x="45366" y="4806"/>
                  <a:pt x="45366" y="3110"/>
                </a:cubicBezTo>
                <a:cubicBezTo>
                  <a:pt x="45366" y="1395"/>
                  <a:pt x="43991" y="1"/>
                  <a:pt x="422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523144" y="3650127"/>
            <a:ext cx="932355" cy="127472"/>
          </a:xfrm>
          <a:custGeom>
            <a:avLst/>
            <a:gdLst/>
            <a:ahLst/>
            <a:cxnLst/>
            <a:rect l="l" t="t" r="r" b="b"/>
            <a:pathLst>
              <a:path w="45348" h="6200" extrusionOk="0">
                <a:moveTo>
                  <a:pt x="3090" y="1"/>
                </a:moveTo>
                <a:cubicBezTo>
                  <a:pt x="1377" y="1"/>
                  <a:pt x="1" y="1395"/>
                  <a:pt x="1" y="3110"/>
                </a:cubicBezTo>
                <a:cubicBezTo>
                  <a:pt x="1" y="4806"/>
                  <a:pt x="1377" y="6200"/>
                  <a:pt x="3090" y="6200"/>
                </a:cubicBezTo>
                <a:lnTo>
                  <a:pt x="42276" y="6200"/>
                </a:lnTo>
                <a:cubicBezTo>
                  <a:pt x="43859" y="6200"/>
                  <a:pt x="45159" y="5012"/>
                  <a:pt x="45348" y="3487"/>
                </a:cubicBezTo>
                <a:lnTo>
                  <a:pt x="6707" y="3487"/>
                </a:lnTo>
                <a:cubicBezTo>
                  <a:pt x="4994" y="3487"/>
                  <a:pt x="3600" y="2111"/>
                  <a:pt x="3600" y="397"/>
                </a:cubicBezTo>
                <a:cubicBezTo>
                  <a:pt x="3600" y="264"/>
                  <a:pt x="3618" y="133"/>
                  <a:pt x="3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621053" y="1558126"/>
            <a:ext cx="2736947" cy="1468806"/>
          </a:xfrm>
          <a:custGeom>
            <a:avLst/>
            <a:gdLst/>
            <a:ahLst/>
            <a:cxnLst/>
            <a:rect l="l" t="t" r="r" b="b"/>
            <a:pathLst>
              <a:path w="133120" h="71440" extrusionOk="0">
                <a:moveTo>
                  <a:pt x="0" y="1"/>
                </a:moveTo>
                <a:lnTo>
                  <a:pt x="0" y="71440"/>
                </a:lnTo>
                <a:lnTo>
                  <a:pt x="133119" y="71440"/>
                </a:lnTo>
                <a:lnTo>
                  <a:pt x="1331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1348076" y="1659610"/>
            <a:ext cx="1278626" cy="1278606"/>
          </a:xfrm>
          <a:custGeom>
            <a:avLst/>
            <a:gdLst/>
            <a:ahLst/>
            <a:cxnLst/>
            <a:rect l="l" t="t" r="r" b="b"/>
            <a:pathLst>
              <a:path w="62190" h="62189" extrusionOk="0">
                <a:moveTo>
                  <a:pt x="31105" y="1"/>
                </a:moveTo>
                <a:cubicBezTo>
                  <a:pt x="13923" y="1"/>
                  <a:pt x="0" y="13922"/>
                  <a:pt x="0" y="31086"/>
                </a:cubicBezTo>
                <a:cubicBezTo>
                  <a:pt x="0" y="48267"/>
                  <a:pt x="13923" y="62189"/>
                  <a:pt x="31105" y="62189"/>
                </a:cubicBezTo>
                <a:cubicBezTo>
                  <a:pt x="48267" y="62189"/>
                  <a:pt x="62190" y="48267"/>
                  <a:pt x="62190" y="31086"/>
                </a:cubicBezTo>
                <a:cubicBezTo>
                  <a:pt x="62190" y="13922"/>
                  <a:pt x="48267" y="1"/>
                  <a:pt x="311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348076" y="1990770"/>
            <a:ext cx="1205803" cy="947446"/>
          </a:xfrm>
          <a:custGeom>
            <a:avLst/>
            <a:gdLst/>
            <a:ahLst/>
            <a:cxnLst/>
            <a:rect l="l" t="t" r="r" b="b"/>
            <a:pathLst>
              <a:path w="58648" h="46082" extrusionOk="0">
                <a:moveTo>
                  <a:pt x="3863" y="1"/>
                </a:moveTo>
                <a:cubicBezTo>
                  <a:pt x="1414" y="4447"/>
                  <a:pt x="0" y="9553"/>
                  <a:pt x="0" y="14979"/>
                </a:cubicBezTo>
                <a:cubicBezTo>
                  <a:pt x="0" y="32160"/>
                  <a:pt x="13923" y="46082"/>
                  <a:pt x="31105" y="46082"/>
                </a:cubicBezTo>
                <a:cubicBezTo>
                  <a:pt x="43067" y="46082"/>
                  <a:pt x="53448" y="39319"/>
                  <a:pt x="58648" y="29410"/>
                </a:cubicBezTo>
                <a:lnTo>
                  <a:pt x="38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728436" y="1867225"/>
            <a:ext cx="518276" cy="339713"/>
          </a:xfrm>
          <a:custGeom>
            <a:avLst/>
            <a:gdLst/>
            <a:ahLst/>
            <a:cxnLst/>
            <a:rect l="l" t="t" r="r" b="b"/>
            <a:pathLst>
              <a:path w="25208" h="16523" extrusionOk="0">
                <a:moveTo>
                  <a:pt x="12605" y="4163"/>
                </a:moveTo>
                <a:cubicBezTo>
                  <a:pt x="17257" y="4163"/>
                  <a:pt x="21045" y="7951"/>
                  <a:pt x="21045" y="12604"/>
                </a:cubicBezTo>
                <a:lnTo>
                  <a:pt x="21045" y="16504"/>
                </a:lnTo>
                <a:lnTo>
                  <a:pt x="4165" y="16504"/>
                </a:lnTo>
                <a:lnTo>
                  <a:pt x="4165" y="12604"/>
                </a:lnTo>
                <a:cubicBezTo>
                  <a:pt x="4165" y="7951"/>
                  <a:pt x="7951" y="4163"/>
                  <a:pt x="12605" y="4163"/>
                </a:cubicBezTo>
                <a:close/>
                <a:moveTo>
                  <a:pt x="12605" y="1"/>
                </a:moveTo>
                <a:cubicBezTo>
                  <a:pt x="5652" y="1"/>
                  <a:pt x="0" y="5653"/>
                  <a:pt x="0" y="12604"/>
                </a:cubicBezTo>
                <a:lnTo>
                  <a:pt x="0" y="16522"/>
                </a:lnTo>
                <a:lnTo>
                  <a:pt x="25207" y="16522"/>
                </a:lnTo>
                <a:lnTo>
                  <a:pt x="25207" y="12604"/>
                </a:lnTo>
                <a:cubicBezTo>
                  <a:pt x="25207" y="5653"/>
                  <a:pt x="19556" y="1"/>
                  <a:pt x="12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728436" y="2152310"/>
            <a:ext cx="101895" cy="54628"/>
          </a:xfrm>
          <a:custGeom>
            <a:avLst/>
            <a:gdLst/>
            <a:ahLst/>
            <a:cxnLst/>
            <a:rect l="l" t="t" r="r" b="b"/>
            <a:pathLst>
              <a:path w="4956" h="2657" extrusionOk="0">
                <a:moveTo>
                  <a:pt x="0" y="0"/>
                </a:moveTo>
                <a:lnTo>
                  <a:pt x="0" y="2656"/>
                </a:lnTo>
                <a:lnTo>
                  <a:pt x="4956" y="2656"/>
                </a:lnTo>
                <a:lnTo>
                  <a:pt x="4918" y="2638"/>
                </a:lnTo>
                <a:lnTo>
                  <a:pt x="4165" y="2638"/>
                </a:lnTo>
                <a:lnTo>
                  <a:pt x="4165" y="2242"/>
                </a:lnTo>
                <a:lnTo>
                  <a:pt x="0" y="0"/>
                </a:lnTo>
                <a:close/>
              </a:path>
            </a:pathLst>
          </a:custGeom>
          <a:solidFill>
            <a:srgbClr val="DBD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675761" y="2206917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2638"/>
                </a:lnTo>
                <a:cubicBezTo>
                  <a:pt x="30314" y="1206"/>
                  <a:pt x="29183" y="75"/>
                  <a:pt x="27769" y="20"/>
                </a:cubicBezTo>
                <a:lnTo>
                  <a:pt x="277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675761" y="2206917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12246"/>
                </a:lnTo>
                <a:lnTo>
                  <a:pt x="75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894211" y="2292529"/>
            <a:ext cx="186356" cy="311813"/>
          </a:xfrm>
          <a:custGeom>
            <a:avLst/>
            <a:gdLst/>
            <a:ahLst/>
            <a:cxnLst/>
            <a:rect l="l" t="t" r="r" b="b"/>
            <a:pathLst>
              <a:path w="9064" h="15166" extrusionOk="0">
                <a:moveTo>
                  <a:pt x="4542" y="0"/>
                </a:moveTo>
                <a:cubicBezTo>
                  <a:pt x="2035" y="0"/>
                  <a:pt x="1" y="2015"/>
                  <a:pt x="1" y="4522"/>
                </a:cubicBezTo>
                <a:cubicBezTo>
                  <a:pt x="1" y="6217"/>
                  <a:pt x="980" y="7630"/>
                  <a:pt x="2337" y="8403"/>
                </a:cubicBezTo>
                <a:lnTo>
                  <a:pt x="2337" y="12980"/>
                </a:lnTo>
                <a:cubicBezTo>
                  <a:pt x="2337" y="14186"/>
                  <a:pt x="3336" y="15165"/>
                  <a:pt x="4542" y="15165"/>
                </a:cubicBezTo>
                <a:cubicBezTo>
                  <a:pt x="5747" y="15165"/>
                  <a:pt x="6745" y="14186"/>
                  <a:pt x="6745" y="12980"/>
                </a:cubicBezTo>
                <a:lnTo>
                  <a:pt x="6745" y="8403"/>
                </a:lnTo>
                <a:cubicBezTo>
                  <a:pt x="8102" y="7630"/>
                  <a:pt x="9063" y="6217"/>
                  <a:pt x="9063" y="4522"/>
                </a:cubicBezTo>
                <a:cubicBezTo>
                  <a:pt x="9063" y="2015"/>
                  <a:pt x="7047" y="0"/>
                  <a:pt x="45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840285" y="4369439"/>
            <a:ext cx="2298485" cy="79033"/>
          </a:xfrm>
          <a:custGeom>
            <a:avLst/>
            <a:gdLst/>
            <a:ahLst/>
            <a:cxnLst/>
            <a:rect l="l" t="t" r="r" b="b"/>
            <a:pathLst>
              <a:path w="111794" h="3844" extrusionOk="0">
                <a:moveTo>
                  <a:pt x="1" y="0"/>
                </a:moveTo>
                <a:lnTo>
                  <a:pt x="1" y="3786"/>
                </a:lnTo>
                <a:cubicBezTo>
                  <a:pt x="1" y="3824"/>
                  <a:pt x="19" y="3844"/>
                  <a:pt x="56" y="3844"/>
                </a:cubicBezTo>
                <a:lnTo>
                  <a:pt x="111736" y="3844"/>
                </a:lnTo>
                <a:cubicBezTo>
                  <a:pt x="111756" y="3844"/>
                  <a:pt x="111793" y="3824"/>
                  <a:pt x="111793" y="3786"/>
                </a:cubicBezTo>
                <a:lnTo>
                  <a:pt x="11179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830580" y="3860846"/>
            <a:ext cx="2317852" cy="532216"/>
          </a:xfrm>
          <a:custGeom>
            <a:avLst/>
            <a:gdLst/>
            <a:ahLst/>
            <a:cxnLst/>
            <a:rect l="l" t="t" r="r" b="b"/>
            <a:pathLst>
              <a:path w="112736" h="25886" extrusionOk="0">
                <a:moveTo>
                  <a:pt x="21761" y="0"/>
                </a:moveTo>
                <a:cubicBezTo>
                  <a:pt x="20480" y="20"/>
                  <a:pt x="18840" y="792"/>
                  <a:pt x="18106" y="1753"/>
                </a:cubicBezTo>
                <a:lnTo>
                  <a:pt x="736" y="24172"/>
                </a:lnTo>
                <a:cubicBezTo>
                  <a:pt x="1" y="25114"/>
                  <a:pt x="962" y="25886"/>
                  <a:pt x="2884" y="25886"/>
                </a:cubicBezTo>
                <a:lnTo>
                  <a:pt x="109816" y="25886"/>
                </a:lnTo>
                <a:cubicBezTo>
                  <a:pt x="111756" y="25886"/>
                  <a:pt x="112735" y="25094"/>
                  <a:pt x="112039" y="24134"/>
                </a:cubicBezTo>
                <a:lnTo>
                  <a:pt x="95875" y="1753"/>
                </a:lnTo>
                <a:cubicBezTo>
                  <a:pt x="95159" y="774"/>
                  <a:pt x="93557" y="0"/>
                  <a:pt x="922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1202593" y="3907723"/>
            <a:ext cx="178029" cy="90279"/>
          </a:xfrm>
          <a:custGeom>
            <a:avLst/>
            <a:gdLst/>
            <a:ahLst/>
            <a:cxnLst/>
            <a:rect l="l" t="t" r="r" b="b"/>
            <a:pathLst>
              <a:path w="8659" h="4391" extrusionOk="0">
                <a:moveTo>
                  <a:pt x="7699" y="1"/>
                </a:moveTo>
                <a:lnTo>
                  <a:pt x="4006" y="38"/>
                </a:lnTo>
                <a:cubicBezTo>
                  <a:pt x="3346" y="38"/>
                  <a:pt x="2537" y="415"/>
                  <a:pt x="2198" y="905"/>
                </a:cubicBezTo>
                <a:lnTo>
                  <a:pt x="332" y="3543"/>
                </a:lnTo>
                <a:cubicBezTo>
                  <a:pt x="1" y="4002"/>
                  <a:pt x="299" y="4390"/>
                  <a:pt x="979" y="4390"/>
                </a:cubicBezTo>
                <a:cubicBezTo>
                  <a:pt x="996" y="4390"/>
                  <a:pt x="1012" y="4390"/>
                  <a:pt x="1029" y="4390"/>
                </a:cubicBezTo>
                <a:lnTo>
                  <a:pt x="5023" y="4371"/>
                </a:lnTo>
                <a:cubicBezTo>
                  <a:pt x="5739" y="4371"/>
                  <a:pt x="6549" y="3975"/>
                  <a:pt x="6832" y="3505"/>
                </a:cubicBezTo>
                <a:lnTo>
                  <a:pt x="8377" y="867"/>
                </a:lnTo>
                <a:cubicBezTo>
                  <a:pt x="8659" y="377"/>
                  <a:pt x="8357" y="1"/>
                  <a:pt x="76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384097" y="3906551"/>
            <a:ext cx="166577" cy="90649"/>
          </a:xfrm>
          <a:custGeom>
            <a:avLst/>
            <a:gdLst/>
            <a:ahLst/>
            <a:cxnLst/>
            <a:rect l="l" t="t" r="r" b="b"/>
            <a:pathLst>
              <a:path w="8102" h="4409" extrusionOk="0">
                <a:moveTo>
                  <a:pt x="7065" y="0"/>
                </a:moveTo>
                <a:lnTo>
                  <a:pt x="3372" y="38"/>
                </a:lnTo>
                <a:cubicBezTo>
                  <a:pt x="2714" y="38"/>
                  <a:pt x="1960" y="434"/>
                  <a:pt x="1715" y="905"/>
                </a:cubicBezTo>
                <a:lnTo>
                  <a:pt x="265" y="3562"/>
                </a:lnTo>
                <a:cubicBezTo>
                  <a:pt x="1" y="4032"/>
                  <a:pt x="378" y="4409"/>
                  <a:pt x="1094" y="4409"/>
                </a:cubicBezTo>
                <a:lnTo>
                  <a:pt x="5088" y="4391"/>
                </a:lnTo>
                <a:cubicBezTo>
                  <a:pt x="5804" y="4391"/>
                  <a:pt x="6537" y="3994"/>
                  <a:pt x="6745" y="3524"/>
                </a:cubicBezTo>
                <a:lnTo>
                  <a:pt x="7894" y="867"/>
                </a:lnTo>
                <a:cubicBezTo>
                  <a:pt x="8102" y="377"/>
                  <a:pt x="7725" y="0"/>
                  <a:pt x="7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565374" y="3905400"/>
            <a:ext cx="154961" cy="91040"/>
          </a:xfrm>
          <a:custGeom>
            <a:avLst/>
            <a:gdLst/>
            <a:ahLst/>
            <a:cxnLst/>
            <a:rect l="l" t="t" r="r" b="b"/>
            <a:pathLst>
              <a:path w="7537" h="4428" extrusionOk="0">
                <a:moveTo>
                  <a:pt x="6444" y="1"/>
                </a:moveTo>
                <a:lnTo>
                  <a:pt x="2751" y="38"/>
                </a:lnTo>
                <a:cubicBezTo>
                  <a:pt x="2091" y="38"/>
                  <a:pt x="1413" y="433"/>
                  <a:pt x="1225" y="905"/>
                </a:cubicBezTo>
                <a:lnTo>
                  <a:pt x="189" y="3561"/>
                </a:lnTo>
                <a:cubicBezTo>
                  <a:pt x="1" y="4032"/>
                  <a:pt x="433" y="4427"/>
                  <a:pt x="1149" y="4427"/>
                </a:cubicBezTo>
                <a:lnTo>
                  <a:pt x="5143" y="4409"/>
                </a:lnTo>
                <a:cubicBezTo>
                  <a:pt x="5859" y="4389"/>
                  <a:pt x="6557" y="4013"/>
                  <a:pt x="6688" y="3523"/>
                </a:cubicBezTo>
                <a:lnTo>
                  <a:pt x="7404" y="867"/>
                </a:lnTo>
                <a:cubicBezTo>
                  <a:pt x="7537" y="377"/>
                  <a:pt x="7102" y="1"/>
                  <a:pt x="64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747022" y="3904228"/>
            <a:ext cx="142974" cy="91060"/>
          </a:xfrm>
          <a:custGeom>
            <a:avLst/>
            <a:gdLst/>
            <a:ahLst/>
            <a:cxnLst/>
            <a:rect l="l" t="t" r="r" b="b"/>
            <a:pathLst>
              <a:path w="6954" h="4429" extrusionOk="0">
                <a:moveTo>
                  <a:pt x="5803" y="0"/>
                </a:moveTo>
                <a:lnTo>
                  <a:pt x="2130" y="38"/>
                </a:lnTo>
                <a:cubicBezTo>
                  <a:pt x="1452" y="38"/>
                  <a:pt x="830" y="434"/>
                  <a:pt x="717" y="905"/>
                </a:cubicBezTo>
                <a:lnTo>
                  <a:pt x="114" y="3580"/>
                </a:lnTo>
                <a:cubicBezTo>
                  <a:pt x="1" y="4052"/>
                  <a:pt x="491" y="4428"/>
                  <a:pt x="1206" y="4428"/>
                </a:cubicBezTo>
                <a:lnTo>
                  <a:pt x="5200" y="4409"/>
                </a:lnTo>
                <a:cubicBezTo>
                  <a:pt x="5916" y="4409"/>
                  <a:pt x="6539" y="4014"/>
                  <a:pt x="6594" y="3542"/>
                </a:cubicBezTo>
                <a:lnTo>
                  <a:pt x="6896" y="867"/>
                </a:lnTo>
                <a:cubicBezTo>
                  <a:pt x="6953" y="397"/>
                  <a:pt x="6463" y="0"/>
                  <a:pt x="58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928299" y="3903076"/>
            <a:ext cx="134812" cy="91430"/>
          </a:xfrm>
          <a:custGeom>
            <a:avLst/>
            <a:gdLst/>
            <a:ahLst/>
            <a:cxnLst/>
            <a:rect l="l" t="t" r="r" b="b"/>
            <a:pathLst>
              <a:path w="6557" h="4447" extrusionOk="0">
                <a:moveTo>
                  <a:pt x="5182" y="1"/>
                </a:moveTo>
                <a:lnTo>
                  <a:pt x="1508" y="38"/>
                </a:lnTo>
                <a:cubicBezTo>
                  <a:pt x="849" y="38"/>
                  <a:pt x="284" y="433"/>
                  <a:pt x="246" y="905"/>
                </a:cubicBezTo>
                <a:lnTo>
                  <a:pt x="38" y="3580"/>
                </a:lnTo>
                <a:cubicBezTo>
                  <a:pt x="1" y="4050"/>
                  <a:pt x="566" y="4447"/>
                  <a:pt x="1282" y="4447"/>
                </a:cubicBezTo>
                <a:lnTo>
                  <a:pt x="5276" y="4427"/>
                </a:lnTo>
                <a:cubicBezTo>
                  <a:pt x="5991" y="4427"/>
                  <a:pt x="6557" y="4032"/>
                  <a:pt x="6539" y="3542"/>
                </a:cubicBezTo>
                <a:lnTo>
                  <a:pt x="6426" y="867"/>
                </a:lnTo>
                <a:cubicBezTo>
                  <a:pt x="6406" y="396"/>
                  <a:pt x="5841" y="1"/>
                  <a:pt x="5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2103779" y="3902295"/>
            <a:ext cx="140610" cy="91060"/>
          </a:xfrm>
          <a:custGeom>
            <a:avLst/>
            <a:gdLst/>
            <a:ahLst/>
            <a:cxnLst/>
            <a:rect l="l" t="t" r="r" b="b"/>
            <a:pathLst>
              <a:path w="6839" h="4429" extrusionOk="0">
                <a:moveTo>
                  <a:pt x="4890" y="0"/>
                </a:moveTo>
                <a:cubicBezTo>
                  <a:pt x="4874" y="0"/>
                  <a:pt x="4858" y="0"/>
                  <a:pt x="4841" y="1"/>
                </a:cubicBezTo>
                <a:lnTo>
                  <a:pt x="1169" y="19"/>
                </a:lnTo>
                <a:cubicBezTo>
                  <a:pt x="508" y="19"/>
                  <a:pt x="1" y="415"/>
                  <a:pt x="38" y="905"/>
                </a:cubicBezTo>
                <a:lnTo>
                  <a:pt x="264" y="3580"/>
                </a:lnTo>
                <a:cubicBezTo>
                  <a:pt x="301" y="4039"/>
                  <a:pt x="876" y="4428"/>
                  <a:pt x="1587" y="4428"/>
                </a:cubicBezTo>
                <a:cubicBezTo>
                  <a:pt x="1604" y="4428"/>
                  <a:pt x="1621" y="4428"/>
                  <a:pt x="1639" y="4427"/>
                </a:cubicBezTo>
                <a:lnTo>
                  <a:pt x="5615" y="4409"/>
                </a:lnTo>
                <a:cubicBezTo>
                  <a:pt x="6349" y="4409"/>
                  <a:pt x="6838" y="4013"/>
                  <a:pt x="6745" y="3543"/>
                </a:cubicBezTo>
                <a:lnTo>
                  <a:pt x="6217" y="848"/>
                </a:lnTo>
                <a:cubicBezTo>
                  <a:pt x="6125" y="389"/>
                  <a:pt x="5548" y="0"/>
                  <a:pt x="4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2273440" y="3901123"/>
            <a:ext cx="152617" cy="91430"/>
          </a:xfrm>
          <a:custGeom>
            <a:avLst/>
            <a:gdLst/>
            <a:ahLst/>
            <a:cxnLst/>
            <a:rect l="l" t="t" r="r" b="b"/>
            <a:pathLst>
              <a:path w="7423" h="4447" extrusionOk="0">
                <a:moveTo>
                  <a:pt x="4847" y="0"/>
                </a:moveTo>
                <a:cubicBezTo>
                  <a:pt x="4833" y="0"/>
                  <a:pt x="4818" y="0"/>
                  <a:pt x="4803" y="1"/>
                </a:cubicBezTo>
                <a:lnTo>
                  <a:pt x="1111" y="20"/>
                </a:lnTo>
                <a:cubicBezTo>
                  <a:pt x="452" y="20"/>
                  <a:pt x="0" y="415"/>
                  <a:pt x="113" y="905"/>
                </a:cubicBezTo>
                <a:lnTo>
                  <a:pt x="754" y="3580"/>
                </a:lnTo>
                <a:cubicBezTo>
                  <a:pt x="867" y="4070"/>
                  <a:pt x="1545" y="4447"/>
                  <a:pt x="2261" y="4447"/>
                </a:cubicBezTo>
                <a:lnTo>
                  <a:pt x="6255" y="4429"/>
                </a:lnTo>
                <a:cubicBezTo>
                  <a:pt x="6971" y="4429"/>
                  <a:pt x="7423" y="4032"/>
                  <a:pt x="7253" y="3542"/>
                </a:cubicBezTo>
                <a:lnTo>
                  <a:pt x="6311" y="867"/>
                </a:lnTo>
                <a:cubicBezTo>
                  <a:pt x="6146" y="388"/>
                  <a:pt x="5493" y="0"/>
                  <a:pt x="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2443451" y="3899972"/>
            <a:ext cx="163884" cy="91821"/>
          </a:xfrm>
          <a:custGeom>
            <a:avLst/>
            <a:gdLst/>
            <a:ahLst/>
            <a:cxnLst/>
            <a:rect l="l" t="t" r="r" b="b"/>
            <a:pathLst>
              <a:path w="7971" h="4466" extrusionOk="0">
                <a:moveTo>
                  <a:pt x="4777" y="0"/>
                </a:moveTo>
                <a:cubicBezTo>
                  <a:pt x="4762" y="0"/>
                  <a:pt x="4746" y="0"/>
                  <a:pt x="4730" y="1"/>
                </a:cubicBezTo>
                <a:lnTo>
                  <a:pt x="1038" y="19"/>
                </a:lnTo>
                <a:cubicBezTo>
                  <a:pt x="378" y="19"/>
                  <a:pt x="1" y="415"/>
                  <a:pt x="189" y="905"/>
                </a:cubicBezTo>
                <a:lnTo>
                  <a:pt x="1244" y="3598"/>
                </a:lnTo>
                <a:cubicBezTo>
                  <a:pt x="1433" y="4070"/>
                  <a:pt x="2168" y="4465"/>
                  <a:pt x="2884" y="4465"/>
                </a:cubicBezTo>
                <a:lnTo>
                  <a:pt x="6878" y="4447"/>
                </a:lnTo>
                <a:cubicBezTo>
                  <a:pt x="7594" y="4427"/>
                  <a:pt x="7971" y="4033"/>
                  <a:pt x="7725" y="3561"/>
                </a:cubicBezTo>
                <a:lnTo>
                  <a:pt x="6369" y="868"/>
                </a:lnTo>
                <a:cubicBezTo>
                  <a:pt x="6130" y="389"/>
                  <a:pt x="5424" y="0"/>
                  <a:pt x="47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2613112" y="3898800"/>
            <a:ext cx="175870" cy="91842"/>
          </a:xfrm>
          <a:custGeom>
            <a:avLst/>
            <a:gdLst/>
            <a:ahLst/>
            <a:cxnLst/>
            <a:rect l="l" t="t" r="r" b="b"/>
            <a:pathLst>
              <a:path w="8554" h="4467" extrusionOk="0">
                <a:moveTo>
                  <a:pt x="4717" y="0"/>
                </a:moveTo>
                <a:cubicBezTo>
                  <a:pt x="4702" y="0"/>
                  <a:pt x="4687" y="0"/>
                  <a:pt x="4673" y="1"/>
                </a:cubicBezTo>
                <a:lnTo>
                  <a:pt x="980" y="20"/>
                </a:lnTo>
                <a:cubicBezTo>
                  <a:pt x="322" y="20"/>
                  <a:pt x="1" y="415"/>
                  <a:pt x="264" y="905"/>
                </a:cubicBezTo>
                <a:lnTo>
                  <a:pt x="1734" y="3600"/>
                </a:lnTo>
                <a:cubicBezTo>
                  <a:pt x="1997" y="4090"/>
                  <a:pt x="2808" y="4466"/>
                  <a:pt x="3524" y="4466"/>
                </a:cubicBezTo>
                <a:lnTo>
                  <a:pt x="7518" y="4447"/>
                </a:lnTo>
                <a:cubicBezTo>
                  <a:pt x="8234" y="4447"/>
                  <a:pt x="8554" y="4052"/>
                  <a:pt x="8234" y="3562"/>
                </a:cubicBezTo>
                <a:lnTo>
                  <a:pt x="6444" y="867"/>
                </a:lnTo>
                <a:cubicBezTo>
                  <a:pt x="6131" y="388"/>
                  <a:pt x="5368" y="0"/>
                  <a:pt x="4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1119942" y="4025079"/>
            <a:ext cx="191743" cy="90279"/>
          </a:xfrm>
          <a:custGeom>
            <a:avLst/>
            <a:gdLst/>
            <a:ahLst/>
            <a:cxnLst/>
            <a:rect l="l" t="t" r="r" b="b"/>
            <a:pathLst>
              <a:path w="9326" h="4391" extrusionOk="0">
                <a:moveTo>
                  <a:pt x="8233" y="0"/>
                </a:moveTo>
                <a:lnTo>
                  <a:pt x="4145" y="20"/>
                </a:lnTo>
                <a:cubicBezTo>
                  <a:pt x="3410" y="20"/>
                  <a:pt x="2543" y="415"/>
                  <a:pt x="2204" y="886"/>
                </a:cubicBezTo>
                <a:lnTo>
                  <a:pt x="340" y="3542"/>
                </a:lnTo>
                <a:cubicBezTo>
                  <a:pt x="1" y="4014"/>
                  <a:pt x="358" y="4391"/>
                  <a:pt x="1149" y="4391"/>
                </a:cubicBezTo>
                <a:lnTo>
                  <a:pt x="5557" y="4371"/>
                </a:lnTo>
                <a:cubicBezTo>
                  <a:pt x="6349" y="4371"/>
                  <a:pt x="7215" y="3994"/>
                  <a:pt x="7499" y="3504"/>
                </a:cubicBezTo>
                <a:lnTo>
                  <a:pt x="9043" y="867"/>
                </a:lnTo>
                <a:cubicBezTo>
                  <a:pt x="9325" y="377"/>
                  <a:pt x="8968" y="0"/>
                  <a:pt x="82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1319806" y="4024298"/>
            <a:ext cx="180126" cy="90279"/>
          </a:xfrm>
          <a:custGeom>
            <a:avLst/>
            <a:gdLst/>
            <a:ahLst/>
            <a:cxnLst/>
            <a:rect l="l" t="t" r="r" b="b"/>
            <a:pathLst>
              <a:path w="8761" h="4391" extrusionOk="0">
                <a:moveTo>
                  <a:pt x="7592" y="1"/>
                </a:moveTo>
                <a:lnTo>
                  <a:pt x="3505" y="20"/>
                </a:lnTo>
                <a:cubicBezTo>
                  <a:pt x="2769" y="20"/>
                  <a:pt x="1978" y="415"/>
                  <a:pt x="1714" y="887"/>
                </a:cubicBezTo>
                <a:lnTo>
                  <a:pt x="264" y="3542"/>
                </a:lnTo>
                <a:cubicBezTo>
                  <a:pt x="1" y="4014"/>
                  <a:pt x="433" y="4391"/>
                  <a:pt x="1224" y="4391"/>
                </a:cubicBezTo>
                <a:lnTo>
                  <a:pt x="5615" y="4391"/>
                </a:lnTo>
                <a:cubicBezTo>
                  <a:pt x="6406" y="4371"/>
                  <a:pt x="7215" y="3995"/>
                  <a:pt x="7423" y="3505"/>
                </a:cubicBezTo>
                <a:lnTo>
                  <a:pt x="8554" y="867"/>
                </a:lnTo>
                <a:cubicBezTo>
                  <a:pt x="8760" y="377"/>
                  <a:pt x="8328" y="1"/>
                  <a:pt x="7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519669" y="4023517"/>
            <a:ext cx="168510" cy="90670"/>
          </a:xfrm>
          <a:custGeom>
            <a:avLst/>
            <a:gdLst/>
            <a:ahLst/>
            <a:cxnLst/>
            <a:rect l="l" t="t" r="r" b="b"/>
            <a:pathLst>
              <a:path w="8196" h="4410" extrusionOk="0">
                <a:moveTo>
                  <a:pt x="6971" y="1"/>
                </a:moveTo>
                <a:lnTo>
                  <a:pt x="2882" y="21"/>
                </a:lnTo>
                <a:cubicBezTo>
                  <a:pt x="2148" y="21"/>
                  <a:pt x="1413" y="415"/>
                  <a:pt x="1225" y="887"/>
                </a:cubicBezTo>
                <a:lnTo>
                  <a:pt x="189" y="3543"/>
                </a:lnTo>
                <a:cubicBezTo>
                  <a:pt x="1" y="4014"/>
                  <a:pt x="491" y="4409"/>
                  <a:pt x="1282" y="4409"/>
                </a:cubicBezTo>
                <a:lnTo>
                  <a:pt x="5690" y="4391"/>
                </a:lnTo>
                <a:cubicBezTo>
                  <a:pt x="6482" y="4391"/>
                  <a:pt x="7215" y="3995"/>
                  <a:pt x="7348" y="3525"/>
                </a:cubicBezTo>
                <a:lnTo>
                  <a:pt x="8064" y="849"/>
                </a:lnTo>
                <a:cubicBezTo>
                  <a:pt x="8195" y="378"/>
                  <a:pt x="7705" y="1"/>
                  <a:pt x="69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719903" y="4022386"/>
            <a:ext cx="156914" cy="91019"/>
          </a:xfrm>
          <a:custGeom>
            <a:avLst/>
            <a:gdLst/>
            <a:ahLst/>
            <a:cxnLst/>
            <a:rect l="l" t="t" r="r" b="b"/>
            <a:pathLst>
              <a:path w="7632" h="4427" extrusionOk="0">
                <a:moveTo>
                  <a:pt x="6331" y="0"/>
                </a:moveTo>
                <a:lnTo>
                  <a:pt x="2244" y="18"/>
                </a:lnTo>
                <a:cubicBezTo>
                  <a:pt x="1508" y="38"/>
                  <a:pt x="830" y="415"/>
                  <a:pt x="717" y="904"/>
                </a:cubicBezTo>
                <a:lnTo>
                  <a:pt x="96" y="3560"/>
                </a:lnTo>
                <a:cubicBezTo>
                  <a:pt x="1" y="4050"/>
                  <a:pt x="548" y="4427"/>
                  <a:pt x="1339" y="4427"/>
                </a:cubicBezTo>
                <a:lnTo>
                  <a:pt x="5728" y="4409"/>
                </a:lnTo>
                <a:cubicBezTo>
                  <a:pt x="6519" y="4409"/>
                  <a:pt x="7198" y="4012"/>
                  <a:pt x="7255" y="3542"/>
                </a:cubicBezTo>
                <a:lnTo>
                  <a:pt x="7574" y="867"/>
                </a:lnTo>
                <a:cubicBezTo>
                  <a:pt x="7632" y="395"/>
                  <a:pt x="7066" y="0"/>
                  <a:pt x="63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1919788" y="4021605"/>
            <a:ext cx="148382" cy="91019"/>
          </a:xfrm>
          <a:custGeom>
            <a:avLst/>
            <a:gdLst/>
            <a:ahLst/>
            <a:cxnLst/>
            <a:rect l="l" t="t" r="r" b="b"/>
            <a:pathLst>
              <a:path w="7217" h="4427" extrusionOk="0">
                <a:moveTo>
                  <a:pt x="5709" y="0"/>
                </a:moveTo>
                <a:lnTo>
                  <a:pt x="1620" y="19"/>
                </a:lnTo>
                <a:cubicBezTo>
                  <a:pt x="886" y="19"/>
                  <a:pt x="264" y="415"/>
                  <a:pt x="226" y="905"/>
                </a:cubicBezTo>
                <a:lnTo>
                  <a:pt x="38" y="3560"/>
                </a:lnTo>
                <a:cubicBezTo>
                  <a:pt x="0" y="4050"/>
                  <a:pt x="603" y="4427"/>
                  <a:pt x="1394" y="4427"/>
                </a:cubicBezTo>
                <a:lnTo>
                  <a:pt x="5803" y="4427"/>
                </a:lnTo>
                <a:cubicBezTo>
                  <a:pt x="6594" y="4409"/>
                  <a:pt x="7216" y="4032"/>
                  <a:pt x="7197" y="3542"/>
                </a:cubicBezTo>
                <a:lnTo>
                  <a:pt x="7084" y="867"/>
                </a:lnTo>
                <a:cubicBezTo>
                  <a:pt x="7066" y="395"/>
                  <a:pt x="6443" y="0"/>
                  <a:pt x="57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113442" y="4020823"/>
            <a:ext cx="154591" cy="91430"/>
          </a:xfrm>
          <a:custGeom>
            <a:avLst/>
            <a:gdLst/>
            <a:ahLst/>
            <a:cxnLst/>
            <a:rect l="l" t="t" r="r" b="b"/>
            <a:pathLst>
              <a:path w="7519" h="4447" extrusionOk="0">
                <a:moveTo>
                  <a:pt x="5389" y="1"/>
                </a:moveTo>
                <a:lnTo>
                  <a:pt x="1301" y="19"/>
                </a:lnTo>
                <a:cubicBezTo>
                  <a:pt x="566" y="19"/>
                  <a:pt x="1" y="415"/>
                  <a:pt x="38" y="905"/>
                </a:cubicBezTo>
                <a:lnTo>
                  <a:pt x="264" y="3580"/>
                </a:lnTo>
                <a:cubicBezTo>
                  <a:pt x="302" y="4051"/>
                  <a:pt x="980" y="4447"/>
                  <a:pt x="1772" y="4447"/>
                </a:cubicBezTo>
                <a:lnTo>
                  <a:pt x="6162" y="4427"/>
                </a:lnTo>
                <a:cubicBezTo>
                  <a:pt x="6953" y="4427"/>
                  <a:pt x="7518" y="4032"/>
                  <a:pt x="7423" y="3543"/>
                </a:cubicBezTo>
                <a:lnTo>
                  <a:pt x="6896" y="867"/>
                </a:lnTo>
                <a:cubicBezTo>
                  <a:pt x="6803" y="378"/>
                  <a:pt x="6124" y="1"/>
                  <a:pt x="53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301690" y="4020063"/>
            <a:ext cx="166207" cy="91430"/>
          </a:xfrm>
          <a:custGeom>
            <a:avLst/>
            <a:gdLst/>
            <a:ahLst/>
            <a:cxnLst/>
            <a:rect l="l" t="t" r="r" b="b"/>
            <a:pathLst>
              <a:path w="8084" h="4447" extrusionOk="0">
                <a:moveTo>
                  <a:pt x="5333" y="0"/>
                </a:moveTo>
                <a:lnTo>
                  <a:pt x="1244" y="18"/>
                </a:lnTo>
                <a:cubicBezTo>
                  <a:pt x="510" y="18"/>
                  <a:pt x="1" y="415"/>
                  <a:pt x="114" y="904"/>
                </a:cubicBezTo>
                <a:lnTo>
                  <a:pt x="754" y="3580"/>
                </a:lnTo>
                <a:cubicBezTo>
                  <a:pt x="867" y="4050"/>
                  <a:pt x="1603" y="4446"/>
                  <a:pt x="2394" y="4446"/>
                </a:cubicBezTo>
                <a:lnTo>
                  <a:pt x="6802" y="4427"/>
                </a:lnTo>
                <a:cubicBezTo>
                  <a:pt x="7594" y="4427"/>
                  <a:pt x="8084" y="4032"/>
                  <a:pt x="7913" y="3560"/>
                </a:cubicBezTo>
                <a:lnTo>
                  <a:pt x="6971" y="867"/>
                </a:lnTo>
                <a:cubicBezTo>
                  <a:pt x="6802" y="377"/>
                  <a:pt x="6067" y="0"/>
                  <a:pt x="53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2489937" y="4019261"/>
            <a:ext cx="177823" cy="91451"/>
          </a:xfrm>
          <a:custGeom>
            <a:avLst/>
            <a:gdLst/>
            <a:ahLst/>
            <a:cxnLst/>
            <a:rect l="l" t="t" r="r" b="b"/>
            <a:pathLst>
              <a:path w="8649" h="4448" extrusionOk="0">
                <a:moveTo>
                  <a:pt x="5328" y="1"/>
                </a:moveTo>
                <a:cubicBezTo>
                  <a:pt x="5311" y="1"/>
                  <a:pt x="5293" y="1"/>
                  <a:pt x="5276" y="1"/>
                </a:cubicBezTo>
                <a:lnTo>
                  <a:pt x="1188" y="20"/>
                </a:lnTo>
                <a:cubicBezTo>
                  <a:pt x="453" y="20"/>
                  <a:pt x="1" y="416"/>
                  <a:pt x="189" y="886"/>
                </a:cubicBezTo>
                <a:lnTo>
                  <a:pt x="1244" y="3581"/>
                </a:lnTo>
                <a:cubicBezTo>
                  <a:pt x="1432" y="4071"/>
                  <a:pt x="2243" y="4448"/>
                  <a:pt x="3034" y="4448"/>
                </a:cubicBezTo>
                <a:lnTo>
                  <a:pt x="7423" y="4448"/>
                </a:lnTo>
                <a:cubicBezTo>
                  <a:pt x="8215" y="4428"/>
                  <a:pt x="8649" y="4033"/>
                  <a:pt x="8403" y="3561"/>
                </a:cubicBezTo>
                <a:lnTo>
                  <a:pt x="7047" y="868"/>
                </a:lnTo>
                <a:cubicBezTo>
                  <a:pt x="6808" y="390"/>
                  <a:pt x="6048" y="1"/>
                  <a:pt x="53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2678184" y="4018109"/>
            <a:ext cx="189810" cy="92191"/>
          </a:xfrm>
          <a:custGeom>
            <a:avLst/>
            <a:gdLst/>
            <a:ahLst/>
            <a:cxnLst/>
            <a:rect l="l" t="t" r="r" b="b"/>
            <a:pathLst>
              <a:path w="9232" h="4484" extrusionOk="0">
                <a:moveTo>
                  <a:pt x="5220" y="0"/>
                </a:moveTo>
                <a:lnTo>
                  <a:pt x="1131" y="20"/>
                </a:lnTo>
                <a:cubicBezTo>
                  <a:pt x="397" y="38"/>
                  <a:pt x="1" y="434"/>
                  <a:pt x="284" y="904"/>
                </a:cubicBezTo>
                <a:lnTo>
                  <a:pt x="1753" y="3599"/>
                </a:lnTo>
                <a:cubicBezTo>
                  <a:pt x="2017" y="4089"/>
                  <a:pt x="2864" y="4484"/>
                  <a:pt x="3655" y="4484"/>
                </a:cubicBezTo>
                <a:lnTo>
                  <a:pt x="8046" y="4466"/>
                </a:lnTo>
                <a:cubicBezTo>
                  <a:pt x="8837" y="4466"/>
                  <a:pt x="9232" y="4069"/>
                  <a:pt x="8912" y="3580"/>
                </a:cubicBezTo>
                <a:lnTo>
                  <a:pt x="7122" y="886"/>
                </a:lnTo>
                <a:cubicBezTo>
                  <a:pt x="6802" y="397"/>
                  <a:pt x="5954" y="0"/>
                  <a:pt x="5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1032767" y="4148254"/>
            <a:ext cx="414099" cy="90649"/>
          </a:xfrm>
          <a:custGeom>
            <a:avLst/>
            <a:gdLst/>
            <a:ahLst/>
            <a:cxnLst/>
            <a:rect l="l" t="t" r="r" b="b"/>
            <a:pathLst>
              <a:path w="20141" h="4409" extrusionOk="0">
                <a:moveTo>
                  <a:pt x="18840" y="0"/>
                </a:moveTo>
                <a:lnTo>
                  <a:pt x="4278" y="38"/>
                </a:lnTo>
                <a:cubicBezTo>
                  <a:pt x="3467" y="38"/>
                  <a:pt x="2525" y="434"/>
                  <a:pt x="2206" y="905"/>
                </a:cubicBezTo>
                <a:lnTo>
                  <a:pt x="340" y="3562"/>
                </a:lnTo>
                <a:cubicBezTo>
                  <a:pt x="1" y="4032"/>
                  <a:pt x="435" y="4409"/>
                  <a:pt x="1302" y="4409"/>
                </a:cubicBezTo>
                <a:lnTo>
                  <a:pt x="16843" y="4391"/>
                </a:lnTo>
                <a:cubicBezTo>
                  <a:pt x="17710" y="4391"/>
                  <a:pt x="18596" y="3994"/>
                  <a:pt x="18785" y="3524"/>
                </a:cubicBezTo>
                <a:lnTo>
                  <a:pt x="19933" y="867"/>
                </a:lnTo>
                <a:cubicBezTo>
                  <a:pt x="20141" y="377"/>
                  <a:pt x="19651" y="0"/>
                  <a:pt x="188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1471641" y="4147884"/>
            <a:ext cx="182840" cy="90238"/>
          </a:xfrm>
          <a:custGeom>
            <a:avLst/>
            <a:gdLst/>
            <a:ahLst/>
            <a:cxnLst/>
            <a:rect l="l" t="t" r="r" b="b"/>
            <a:pathLst>
              <a:path w="8893" h="4389" extrusionOk="0">
                <a:moveTo>
                  <a:pt x="3015" y="0"/>
                </a:moveTo>
                <a:cubicBezTo>
                  <a:pt x="2204" y="0"/>
                  <a:pt x="1395" y="395"/>
                  <a:pt x="1206" y="867"/>
                </a:cubicBezTo>
                <a:lnTo>
                  <a:pt x="189" y="3542"/>
                </a:lnTo>
                <a:cubicBezTo>
                  <a:pt x="1" y="4012"/>
                  <a:pt x="546" y="4389"/>
                  <a:pt x="1413" y="4389"/>
                </a:cubicBezTo>
                <a:lnTo>
                  <a:pt x="6236" y="4389"/>
                </a:lnTo>
                <a:cubicBezTo>
                  <a:pt x="7102" y="4389"/>
                  <a:pt x="7913" y="3994"/>
                  <a:pt x="8044" y="3522"/>
                </a:cubicBezTo>
                <a:lnTo>
                  <a:pt x="8760" y="847"/>
                </a:lnTo>
                <a:cubicBezTo>
                  <a:pt x="8893" y="377"/>
                  <a:pt x="8346" y="0"/>
                  <a:pt x="7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1424764" y="4267543"/>
            <a:ext cx="1130677" cy="91430"/>
          </a:xfrm>
          <a:custGeom>
            <a:avLst/>
            <a:gdLst/>
            <a:ahLst/>
            <a:cxnLst/>
            <a:rect l="l" t="t" r="r" b="b"/>
            <a:pathLst>
              <a:path w="54994" h="4447" extrusionOk="0">
                <a:moveTo>
                  <a:pt x="51959" y="1"/>
                </a:moveTo>
                <a:lnTo>
                  <a:pt x="3147" y="58"/>
                </a:lnTo>
                <a:cubicBezTo>
                  <a:pt x="2261" y="58"/>
                  <a:pt x="1394" y="453"/>
                  <a:pt x="1206" y="925"/>
                </a:cubicBezTo>
                <a:lnTo>
                  <a:pt x="189" y="3580"/>
                </a:lnTo>
                <a:cubicBezTo>
                  <a:pt x="0" y="4070"/>
                  <a:pt x="603" y="4447"/>
                  <a:pt x="1545" y="4447"/>
                </a:cubicBezTo>
                <a:lnTo>
                  <a:pt x="53411" y="4429"/>
                </a:lnTo>
                <a:cubicBezTo>
                  <a:pt x="54353" y="4429"/>
                  <a:pt x="54993" y="4052"/>
                  <a:pt x="54823" y="3562"/>
                </a:cubicBezTo>
                <a:lnTo>
                  <a:pt x="53863" y="867"/>
                </a:lnTo>
                <a:cubicBezTo>
                  <a:pt x="53693" y="397"/>
                  <a:pt x="52846" y="1"/>
                  <a:pt x="519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690873" y="4147103"/>
            <a:ext cx="171594" cy="90649"/>
          </a:xfrm>
          <a:custGeom>
            <a:avLst/>
            <a:gdLst/>
            <a:ahLst/>
            <a:cxnLst/>
            <a:rect l="l" t="t" r="r" b="b"/>
            <a:pathLst>
              <a:path w="8346" h="4409" extrusionOk="0">
                <a:moveTo>
                  <a:pt x="6914" y="0"/>
                </a:moveTo>
                <a:lnTo>
                  <a:pt x="2412" y="19"/>
                </a:lnTo>
                <a:cubicBezTo>
                  <a:pt x="1583" y="19"/>
                  <a:pt x="848" y="415"/>
                  <a:pt x="735" y="885"/>
                </a:cubicBezTo>
                <a:lnTo>
                  <a:pt x="114" y="3542"/>
                </a:lnTo>
                <a:cubicBezTo>
                  <a:pt x="1" y="4032"/>
                  <a:pt x="622" y="4409"/>
                  <a:pt x="1488" y="4409"/>
                </a:cubicBezTo>
                <a:lnTo>
                  <a:pt x="6311" y="4409"/>
                </a:lnTo>
                <a:cubicBezTo>
                  <a:pt x="7178" y="4409"/>
                  <a:pt x="7931" y="4013"/>
                  <a:pt x="7989" y="3542"/>
                </a:cubicBezTo>
                <a:lnTo>
                  <a:pt x="8290" y="867"/>
                </a:lnTo>
                <a:cubicBezTo>
                  <a:pt x="8346" y="395"/>
                  <a:pt x="7725" y="0"/>
                  <a:pt x="69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1910494" y="4146692"/>
            <a:ext cx="162691" cy="90670"/>
          </a:xfrm>
          <a:custGeom>
            <a:avLst/>
            <a:gdLst/>
            <a:ahLst/>
            <a:cxnLst/>
            <a:rect l="l" t="t" r="r" b="b"/>
            <a:pathLst>
              <a:path w="7913" h="4410" extrusionOk="0">
                <a:moveTo>
                  <a:pt x="1771" y="1"/>
                </a:moveTo>
                <a:cubicBezTo>
                  <a:pt x="961" y="20"/>
                  <a:pt x="264" y="397"/>
                  <a:pt x="226" y="887"/>
                </a:cubicBezTo>
                <a:lnTo>
                  <a:pt x="38" y="3543"/>
                </a:lnTo>
                <a:cubicBezTo>
                  <a:pt x="1" y="4021"/>
                  <a:pt x="646" y="4410"/>
                  <a:pt x="1483" y="4410"/>
                </a:cubicBezTo>
                <a:cubicBezTo>
                  <a:pt x="1504" y="4410"/>
                  <a:pt x="1524" y="4410"/>
                  <a:pt x="1545" y="4409"/>
                </a:cubicBezTo>
                <a:lnTo>
                  <a:pt x="6368" y="4409"/>
                </a:lnTo>
                <a:cubicBezTo>
                  <a:pt x="7234" y="4409"/>
                  <a:pt x="7912" y="4014"/>
                  <a:pt x="7894" y="3543"/>
                </a:cubicBezTo>
                <a:lnTo>
                  <a:pt x="7781" y="867"/>
                </a:lnTo>
                <a:cubicBezTo>
                  <a:pt x="7762" y="378"/>
                  <a:pt x="7084" y="1"/>
                  <a:pt x="62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2123928" y="4145931"/>
            <a:ext cx="168900" cy="91060"/>
          </a:xfrm>
          <a:custGeom>
            <a:avLst/>
            <a:gdLst/>
            <a:ahLst/>
            <a:cxnLst/>
            <a:rect l="l" t="t" r="r" b="b"/>
            <a:pathLst>
              <a:path w="8215" h="4429" extrusionOk="0">
                <a:moveTo>
                  <a:pt x="5953" y="0"/>
                </a:moveTo>
                <a:lnTo>
                  <a:pt x="1432" y="20"/>
                </a:lnTo>
                <a:cubicBezTo>
                  <a:pt x="621" y="20"/>
                  <a:pt x="0" y="415"/>
                  <a:pt x="38" y="886"/>
                </a:cubicBezTo>
                <a:lnTo>
                  <a:pt x="244" y="3562"/>
                </a:lnTo>
                <a:cubicBezTo>
                  <a:pt x="300" y="4041"/>
                  <a:pt x="1003" y="4429"/>
                  <a:pt x="1845" y="4429"/>
                </a:cubicBezTo>
                <a:cubicBezTo>
                  <a:pt x="1864" y="4429"/>
                  <a:pt x="1883" y="4429"/>
                  <a:pt x="1902" y="4428"/>
                </a:cubicBezTo>
                <a:lnTo>
                  <a:pt x="6725" y="4428"/>
                </a:lnTo>
                <a:cubicBezTo>
                  <a:pt x="7592" y="4428"/>
                  <a:pt x="8214" y="4032"/>
                  <a:pt x="8119" y="3562"/>
                </a:cubicBezTo>
                <a:lnTo>
                  <a:pt x="7592" y="867"/>
                </a:lnTo>
                <a:cubicBezTo>
                  <a:pt x="7498" y="397"/>
                  <a:pt x="6763" y="0"/>
                  <a:pt x="59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2331543" y="4145561"/>
            <a:ext cx="180517" cy="91430"/>
          </a:xfrm>
          <a:custGeom>
            <a:avLst/>
            <a:gdLst/>
            <a:ahLst/>
            <a:cxnLst/>
            <a:rect l="l" t="t" r="r" b="b"/>
            <a:pathLst>
              <a:path w="8780" h="4447" extrusionOk="0">
                <a:moveTo>
                  <a:pt x="1375" y="0"/>
                </a:moveTo>
                <a:cubicBezTo>
                  <a:pt x="565" y="18"/>
                  <a:pt x="0" y="395"/>
                  <a:pt x="113" y="885"/>
                </a:cubicBezTo>
                <a:lnTo>
                  <a:pt x="754" y="3560"/>
                </a:lnTo>
                <a:cubicBezTo>
                  <a:pt x="867" y="4050"/>
                  <a:pt x="1658" y="4446"/>
                  <a:pt x="2525" y="4446"/>
                </a:cubicBezTo>
                <a:lnTo>
                  <a:pt x="7347" y="4427"/>
                </a:lnTo>
                <a:cubicBezTo>
                  <a:pt x="8214" y="4427"/>
                  <a:pt x="8779" y="4032"/>
                  <a:pt x="8609" y="3560"/>
                </a:cubicBezTo>
                <a:lnTo>
                  <a:pt x="7667" y="867"/>
                </a:lnTo>
                <a:cubicBezTo>
                  <a:pt x="7498" y="377"/>
                  <a:pt x="6707" y="0"/>
                  <a:pt x="58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2539528" y="4144368"/>
            <a:ext cx="411776" cy="92212"/>
          </a:xfrm>
          <a:custGeom>
            <a:avLst/>
            <a:gdLst/>
            <a:ahLst/>
            <a:cxnLst/>
            <a:rect l="l" t="t" r="r" b="b"/>
            <a:pathLst>
              <a:path w="20028" h="4485" extrusionOk="0">
                <a:moveTo>
                  <a:pt x="15863" y="1"/>
                </a:moveTo>
                <a:lnTo>
                  <a:pt x="1301" y="39"/>
                </a:lnTo>
                <a:cubicBezTo>
                  <a:pt x="490" y="39"/>
                  <a:pt x="0" y="435"/>
                  <a:pt x="188" y="925"/>
                </a:cubicBezTo>
                <a:lnTo>
                  <a:pt x="1243" y="3600"/>
                </a:lnTo>
                <a:cubicBezTo>
                  <a:pt x="1432" y="4090"/>
                  <a:pt x="2280" y="4485"/>
                  <a:pt x="3147" y="4485"/>
                </a:cubicBezTo>
                <a:lnTo>
                  <a:pt x="18708" y="4447"/>
                </a:lnTo>
                <a:cubicBezTo>
                  <a:pt x="19575" y="4447"/>
                  <a:pt x="20027" y="4052"/>
                  <a:pt x="19706" y="3562"/>
                </a:cubicBezTo>
                <a:lnTo>
                  <a:pt x="17917" y="867"/>
                </a:lnTo>
                <a:cubicBezTo>
                  <a:pt x="17596" y="378"/>
                  <a:pt x="16674" y="1"/>
                  <a:pt x="158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947957" y="4269497"/>
            <a:ext cx="220403" cy="89888"/>
          </a:xfrm>
          <a:custGeom>
            <a:avLst/>
            <a:gdLst/>
            <a:ahLst/>
            <a:cxnLst/>
            <a:rect l="l" t="t" r="r" b="b"/>
            <a:pathLst>
              <a:path w="10720" h="4372" extrusionOk="0">
                <a:moveTo>
                  <a:pt x="4409" y="1"/>
                </a:moveTo>
                <a:cubicBezTo>
                  <a:pt x="3523" y="1"/>
                  <a:pt x="2525" y="378"/>
                  <a:pt x="2186" y="867"/>
                </a:cubicBezTo>
                <a:lnTo>
                  <a:pt x="320" y="3505"/>
                </a:lnTo>
                <a:cubicBezTo>
                  <a:pt x="1" y="3975"/>
                  <a:pt x="491" y="4371"/>
                  <a:pt x="1433" y="4371"/>
                </a:cubicBezTo>
                <a:lnTo>
                  <a:pt x="6670" y="4371"/>
                </a:lnTo>
                <a:cubicBezTo>
                  <a:pt x="7612" y="4371"/>
                  <a:pt x="8592" y="3975"/>
                  <a:pt x="8873" y="3505"/>
                </a:cubicBezTo>
                <a:lnTo>
                  <a:pt x="10438" y="848"/>
                </a:lnTo>
                <a:cubicBezTo>
                  <a:pt x="10720" y="378"/>
                  <a:pt x="10212" y="1"/>
                  <a:pt x="93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1186166" y="4269106"/>
            <a:ext cx="208807" cy="90279"/>
          </a:xfrm>
          <a:custGeom>
            <a:avLst/>
            <a:gdLst/>
            <a:ahLst/>
            <a:cxnLst/>
            <a:rect l="l" t="t" r="r" b="b"/>
            <a:pathLst>
              <a:path w="10156" h="4391" extrusionOk="0">
                <a:moveTo>
                  <a:pt x="3788" y="0"/>
                </a:moveTo>
                <a:cubicBezTo>
                  <a:pt x="2902" y="0"/>
                  <a:pt x="1979" y="397"/>
                  <a:pt x="1715" y="867"/>
                </a:cubicBezTo>
                <a:lnTo>
                  <a:pt x="264" y="3524"/>
                </a:lnTo>
                <a:cubicBezTo>
                  <a:pt x="0" y="3994"/>
                  <a:pt x="547" y="4390"/>
                  <a:pt x="1489" y="4390"/>
                </a:cubicBezTo>
                <a:lnTo>
                  <a:pt x="6727" y="4371"/>
                </a:lnTo>
                <a:cubicBezTo>
                  <a:pt x="7669" y="4371"/>
                  <a:pt x="8611" y="3994"/>
                  <a:pt x="8817" y="3524"/>
                </a:cubicBezTo>
                <a:lnTo>
                  <a:pt x="9948" y="867"/>
                </a:lnTo>
                <a:cubicBezTo>
                  <a:pt x="10155" y="377"/>
                  <a:pt x="9608" y="0"/>
                  <a:pt x="87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2587186" y="4267173"/>
            <a:ext cx="206443" cy="91430"/>
          </a:xfrm>
          <a:custGeom>
            <a:avLst/>
            <a:gdLst/>
            <a:ahLst/>
            <a:cxnLst/>
            <a:rect l="l" t="t" r="r" b="b"/>
            <a:pathLst>
              <a:path w="10041" h="4447" extrusionOk="0">
                <a:moveTo>
                  <a:pt x="6386" y="1"/>
                </a:moveTo>
                <a:lnTo>
                  <a:pt x="1450" y="19"/>
                </a:lnTo>
                <a:cubicBezTo>
                  <a:pt x="565" y="19"/>
                  <a:pt x="0" y="415"/>
                  <a:pt x="188" y="885"/>
                </a:cubicBezTo>
                <a:lnTo>
                  <a:pt x="1243" y="3580"/>
                </a:lnTo>
                <a:cubicBezTo>
                  <a:pt x="1450" y="4070"/>
                  <a:pt x="2354" y="4447"/>
                  <a:pt x="3296" y="4447"/>
                </a:cubicBezTo>
                <a:lnTo>
                  <a:pt x="8533" y="4447"/>
                </a:lnTo>
                <a:cubicBezTo>
                  <a:pt x="9475" y="4447"/>
                  <a:pt x="10041" y="4050"/>
                  <a:pt x="9796" y="3580"/>
                </a:cubicBezTo>
                <a:lnTo>
                  <a:pt x="8440" y="885"/>
                </a:lnTo>
                <a:cubicBezTo>
                  <a:pt x="8194" y="396"/>
                  <a:pt x="7272" y="1"/>
                  <a:pt x="63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2814148" y="4267173"/>
            <a:ext cx="218080" cy="91430"/>
          </a:xfrm>
          <a:custGeom>
            <a:avLst/>
            <a:gdLst/>
            <a:ahLst/>
            <a:cxnLst/>
            <a:rect l="l" t="t" r="r" b="b"/>
            <a:pathLst>
              <a:path w="10607" h="4447" extrusionOk="0">
                <a:moveTo>
                  <a:pt x="1395" y="1"/>
                </a:moveTo>
                <a:cubicBezTo>
                  <a:pt x="509" y="1"/>
                  <a:pt x="1" y="396"/>
                  <a:pt x="265" y="885"/>
                </a:cubicBezTo>
                <a:lnTo>
                  <a:pt x="1734" y="3580"/>
                </a:lnTo>
                <a:cubicBezTo>
                  <a:pt x="1998" y="4050"/>
                  <a:pt x="2978" y="4447"/>
                  <a:pt x="3919" y="4447"/>
                </a:cubicBezTo>
                <a:lnTo>
                  <a:pt x="9157" y="4447"/>
                </a:lnTo>
                <a:cubicBezTo>
                  <a:pt x="10099" y="4447"/>
                  <a:pt x="10607" y="4050"/>
                  <a:pt x="10287" y="3561"/>
                </a:cubicBezTo>
                <a:lnTo>
                  <a:pt x="8497" y="867"/>
                </a:lnTo>
                <a:cubicBezTo>
                  <a:pt x="8177" y="377"/>
                  <a:pt x="7198" y="1"/>
                  <a:pt x="6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5437044" y="1260853"/>
            <a:ext cx="3517642" cy="731084"/>
            <a:chOff x="7405300" y="1296675"/>
            <a:chExt cx="4292426" cy="731084"/>
          </a:xfrm>
        </p:grpSpPr>
        <p:sp>
          <p:nvSpPr>
            <p:cNvPr id="186" name="Google Shape;186;p16"/>
            <p:cNvSpPr txBox="1"/>
            <p:nvPr/>
          </p:nvSpPr>
          <p:spPr>
            <a:xfrm>
              <a:off x="7405300" y="1296675"/>
              <a:ext cx="4292426" cy="164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GIỚI THIỆU VỀ MALWARE</a:t>
              </a:r>
              <a:endParaRPr sz="20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405300" y="1585559"/>
              <a:ext cx="3669552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Cách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thức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hoạt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động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và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giới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thiệu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các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loại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malware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phổ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biến</a:t>
              </a:r>
              <a:endParaRPr lang="en-US"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5437128" y="3638362"/>
            <a:ext cx="3157834" cy="849911"/>
            <a:chOff x="7405216" y="3986337"/>
            <a:chExt cx="3530674" cy="849911"/>
          </a:xfrm>
        </p:grpSpPr>
        <p:sp>
          <p:nvSpPr>
            <p:cNvPr id="189" name="Google Shape;189;p16"/>
            <p:cNvSpPr txBox="1"/>
            <p:nvPr/>
          </p:nvSpPr>
          <p:spPr>
            <a:xfrm>
              <a:off x="7405216" y="3986337"/>
              <a:ext cx="3362252" cy="222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TỔNG HỢP VÀ SO SÁNH</a:t>
              </a:r>
              <a:endParaRPr sz="20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7407291" y="4394048"/>
              <a:ext cx="3528599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Tổng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hợp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,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phân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biệt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những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điểm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giống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và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khác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nhau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giữa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ba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loại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Malware 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5437044" y="2463551"/>
            <a:ext cx="3517641" cy="827041"/>
            <a:chOff x="7405300" y="2651772"/>
            <a:chExt cx="4292423" cy="827041"/>
          </a:xfrm>
        </p:grpSpPr>
        <p:sp>
          <p:nvSpPr>
            <p:cNvPr id="192" name="Google Shape;192;p16"/>
            <p:cNvSpPr txBox="1"/>
            <p:nvPr/>
          </p:nvSpPr>
          <p:spPr>
            <a:xfrm>
              <a:off x="7405300" y="2651772"/>
              <a:ext cx="4292423" cy="30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VIRUS, WORM VÀ TROJAN</a:t>
              </a:r>
              <a:endParaRPr sz="20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3" name="Google Shape;193;p16"/>
            <p:cNvSpPr txBox="1"/>
            <p:nvPr/>
          </p:nvSpPr>
          <p:spPr>
            <a:xfrm>
              <a:off x="7405302" y="3036613"/>
              <a:ext cx="3669547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Phân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tích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về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Virus, Worm </a:t>
              </a:r>
              <a:r>
                <a:rPr lang="en-US" sz="16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và</a:t>
              </a:r>
              <a:r>
                <a:rPr lang="en-US" sz="16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Trojan Horse</a:t>
              </a:r>
              <a:endParaRPr sz="1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194" name="Google Shape;194;p16"/>
          <p:cNvCxnSpPr/>
          <p:nvPr/>
        </p:nvCxnSpPr>
        <p:spPr>
          <a:xfrm>
            <a:off x="3460231" y="2953550"/>
            <a:ext cx="1125000" cy="9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5" name="Google Shape;195;p16"/>
          <p:cNvCxnSpPr/>
          <p:nvPr/>
        </p:nvCxnSpPr>
        <p:spPr>
          <a:xfrm rot="10800000" flipH="1">
            <a:off x="3460231" y="1498700"/>
            <a:ext cx="1125000" cy="97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6" name="Google Shape;196;p16"/>
          <p:cNvSpPr/>
          <p:nvPr/>
        </p:nvSpPr>
        <p:spPr>
          <a:xfrm>
            <a:off x="4750635" y="128713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4751922" y="247758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4751922" y="3668038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16"/>
          <p:cNvCxnSpPr/>
          <p:nvPr/>
        </p:nvCxnSpPr>
        <p:spPr>
          <a:xfrm>
            <a:off x="3457553" y="2715575"/>
            <a:ext cx="1136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0" name="Google Shape;200;p16"/>
          <p:cNvSpPr txBox="1"/>
          <p:nvPr/>
        </p:nvSpPr>
        <p:spPr>
          <a:xfrm>
            <a:off x="4751915" y="1424925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4751852" y="2615375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4751865" y="3805813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BEF67D-E8C5-4793-94EF-12BCB988412F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81C0-1839-4403-8C08-A521E117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20" y="2571750"/>
            <a:ext cx="4748372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GIỚI THIỆU VỀ MALWARE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247EA-6425-40CE-92F7-3CE3716EEC16}"/>
              </a:ext>
            </a:extLst>
          </p:cNvPr>
          <p:cNvSpPr txBox="1"/>
          <p:nvPr/>
        </p:nvSpPr>
        <p:spPr>
          <a:xfrm>
            <a:off x="712920" y="1387850"/>
            <a:ext cx="1013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ira Sans Black" panose="020B0A03050000020004" pitchFamily="34" charset="0"/>
              </a:rPr>
              <a:t>01</a:t>
            </a:r>
          </a:p>
        </p:txBody>
      </p:sp>
      <p:pic>
        <p:nvPicPr>
          <p:cNvPr id="2050" name="Picture 2" descr="Malware là gì? Tấn công phát tán Malware là hình thức tấn công gì? -  Thegioididong.com">
            <a:extLst>
              <a:ext uri="{FF2B5EF4-FFF2-40B4-BE49-F238E27FC236}">
                <a16:creationId xmlns:a16="http://schemas.microsoft.com/office/drawing/2014/main" id="{57BCAC8E-C560-4AB8-A6AD-C372F38B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61" y="1586153"/>
            <a:ext cx="4543234" cy="255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4020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05336"/>
            <a:ext cx="8229600" cy="572700"/>
          </a:xfrm>
        </p:spPr>
        <p:txBody>
          <a:bodyPr/>
          <a:lstStyle/>
          <a:p>
            <a:r>
              <a:rPr lang="en-US" dirty="0" err="1">
                <a:latin typeface="Fira Sans" panose="020B0503050000020004" pitchFamily="34" charset="0"/>
              </a:rPr>
              <a:t>Giới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thiệu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</a:rPr>
              <a:t> Malware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863549"/>
            <a:ext cx="8229600" cy="1390552"/>
          </a:xfrm>
        </p:spPr>
        <p:txBody>
          <a:bodyPr/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: 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Lý do máy tính chạy chậm khi dùng lâu">
            <a:extLst>
              <a:ext uri="{FF2B5EF4-FFF2-40B4-BE49-F238E27FC236}">
                <a16:creationId xmlns:a16="http://schemas.microsoft.com/office/drawing/2014/main" id="{82F7A065-10E0-4DD1-A523-30A634E8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1" y="2439614"/>
            <a:ext cx="3595057" cy="233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ần mềm quảng cáo (Adware) là gì? Cách hoạt động">
            <a:extLst>
              <a:ext uri="{FF2B5EF4-FFF2-40B4-BE49-F238E27FC236}">
                <a16:creationId xmlns:a16="http://schemas.microsoft.com/office/drawing/2014/main" id="{B823E520-85CC-45B4-BE70-FD3EFD6F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03" y="2439614"/>
            <a:ext cx="3938528" cy="233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05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05336"/>
            <a:ext cx="8229600" cy="572700"/>
          </a:xfrm>
        </p:spPr>
        <p:txBody>
          <a:bodyPr/>
          <a:lstStyle/>
          <a:p>
            <a:r>
              <a:rPr lang="en-US" dirty="0" err="1">
                <a:latin typeface="Fira Sans" panose="020B0503050000020004" pitchFamily="34" charset="0"/>
              </a:rPr>
              <a:t>Giới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thiệu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</a:rPr>
              <a:t> Malware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863548"/>
            <a:ext cx="4599416" cy="38737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</a:t>
            </a:r>
          </a:p>
          <a:p>
            <a:pPr marL="48260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sz="1800" dirty="0"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file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nhiễm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Malware</a:t>
            </a:r>
            <a:r>
              <a:rPr lang="en-US" sz="1800" dirty="0"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8260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ngụy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8260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(potentially unwanted program)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Malware.</a:t>
            </a:r>
          </a:p>
          <a:p>
            <a:pPr marL="48260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Fira Sans" panose="020B05030500000200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Người Việt thiệt hại 8.000 tỷ đồng do virus máy tính - MVietQ">
            <a:extLst>
              <a:ext uri="{FF2B5EF4-FFF2-40B4-BE49-F238E27FC236}">
                <a16:creationId xmlns:a16="http://schemas.microsoft.com/office/drawing/2014/main" id="{B2734646-1AF2-4F0C-B20E-ED32E2A9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315" y="811847"/>
            <a:ext cx="3185481" cy="19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lware là gì? Những tác hại mà malware gây ra">
            <a:extLst>
              <a:ext uri="{FF2B5EF4-FFF2-40B4-BE49-F238E27FC236}">
                <a16:creationId xmlns:a16="http://schemas.microsoft.com/office/drawing/2014/main" id="{E840F7DC-4C7B-4D75-A495-A366F4B2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20" y="2934210"/>
            <a:ext cx="3198176" cy="19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0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05336"/>
            <a:ext cx="8229600" cy="572700"/>
          </a:xfrm>
        </p:spPr>
        <p:txBody>
          <a:bodyPr/>
          <a:lstStyle/>
          <a:p>
            <a:r>
              <a:rPr lang="en-US" dirty="0" err="1">
                <a:latin typeface="Fira Sans" panose="020B0503050000020004" pitchFamily="34" charset="0"/>
              </a:rPr>
              <a:t>Giới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thiệu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</a:rPr>
              <a:t> Malware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757224"/>
            <a:ext cx="8229600" cy="5727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Malware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alware là gì ? Những điều bạn nên biết về Malware - Technology Diver">
            <a:extLst>
              <a:ext uri="{FF2B5EF4-FFF2-40B4-BE49-F238E27FC236}">
                <a16:creationId xmlns:a16="http://schemas.microsoft.com/office/drawing/2014/main" id="{BCFC61DB-117E-480F-AECD-3948BB9EB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563" y="1228164"/>
            <a:ext cx="630887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6397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81C0-1839-4403-8C08-A521E117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42" y="2443037"/>
            <a:ext cx="3477789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VIRUS, WORM VÀ TROJAN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247EA-6425-40CE-92F7-3CE3716EEC16}"/>
              </a:ext>
            </a:extLst>
          </p:cNvPr>
          <p:cNvSpPr txBox="1"/>
          <p:nvPr/>
        </p:nvSpPr>
        <p:spPr>
          <a:xfrm>
            <a:off x="712920" y="1387850"/>
            <a:ext cx="1013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Fira Sans Black" panose="020B0A03050000020004" pitchFamily="34" charset="0"/>
              </a:rPr>
              <a:t>02</a:t>
            </a:r>
          </a:p>
        </p:txBody>
      </p:sp>
      <p:pic>
        <p:nvPicPr>
          <p:cNvPr id="7170" name="Picture 2" descr="กฎหมายและจริยธรรมทางเทคโนโลยีสารสนเทศ: 2015">
            <a:extLst>
              <a:ext uri="{FF2B5EF4-FFF2-40B4-BE49-F238E27FC236}">
                <a16:creationId xmlns:a16="http://schemas.microsoft.com/office/drawing/2014/main" id="{83D4F532-8AC4-4F47-83FE-F5E2BD2B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82" y="623887"/>
            <a:ext cx="48768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6442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VIRUS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8" y="863550"/>
            <a:ext cx="8229600" cy="3416400"/>
          </a:xfrm>
        </p:spPr>
        <p:txBody>
          <a:bodyPr/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>
                <a:latin typeface="Fira Sans" panose="020B0503050000020004" pitchFamily="34" charset="0"/>
              </a:rPr>
              <a:t>: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đoạn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mã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chương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đích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x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âm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nhập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lấy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cắp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thông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tin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xóa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dữ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liệu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hay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gửi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email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nặc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danh</a:t>
            </a:r>
            <a:r>
              <a:rPr lang="en-US" dirty="0">
                <a:latin typeface="Fira Sans" panose="020B0503050000020004" pitchFamily="34" charset="0"/>
                <a:ea typeface="Calibri" panose="020F0502020204030204" pitchFamily="34" charset="0"/>
              </a:rPr>
              <a:t>. Virus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tự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nhân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bản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sao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chép</a:t>
            </a:r>
            <a:r>
              <a:rPr lang="en-US" sz="18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chương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.</a:t>
            </a:r>
            <a:endParaRPr lang="en-US" dirty="0">
              <a:latin typeface="Fira Sans" panose="020B05030500000200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21;p34">
            <a:extLst>
              <a:ext uri="{FF2B5EF4-FFF2-40B4-BE49-F238E27FC236}">
                <a16:creationId xmlns:a16="http://schemas.microsoft.com/office/drawing/2014/main" id="{A74D452C-0C77-4819-B334-B00335BAB89D}"/>
              </a:ext>
            </a:extLst>
          </p:cNvPr>
          <p:cNvGrpSpPr/>
          <p:nvPr/>
        </p:nvGrpSpPr>
        <p:grpSpPr>
          <a:xfrm>
            <a:off x="1438286" y="168874"/>
            <a:ext cx="480467" cy="476931"/>
            <a:chOff x="5941665" y="1381832"/>
            <a:chExt cx="378656" cy="348680"/>
          </a:xfrm>
        </p:grpSpPr>
        <p:sp>
          <p:nvSpPr>
            <p:cNvPr id="15" name="Google Shape;322;p34">
              <a:extLst>
                <a:ext uri="{FF2B5EF4-FFF2-40B4-BE49-F238E27FC236}">
                  <a16:creationId xmlns:a16="http://schemas.microsoft.com/office/drawing/2014/main" id="{55FD3A9E-C27C-40A5-9B74-1B98E733EE00}"/>
                </a:ext>
              </a:extLst>
            </p:cNvPr>
            <p:cNvSpPr/>
            <p:nvPr/>
          </p:nvSpPr>
          <p:spPr>
            <a:xfrm>
              <a:off x="5941665" y="1381832"/>
              <a:ext cx="378656" cy="348680"/>
            </a:xfrm>
            <a:custGeom>
              <a:avLst/>
              <a:gdLst/>
              <a:ahLst/>
              <a:cxnLst/>
              <a:rect l="l" t="t" r="r" b="b"/>
              <a:pathLst>
                <a:path w="13074" h="12039" extrusionOk="0">
                  <a:moveTo>
                    <a:pt x="11919" y="763"/>
                  </a:moveTo>
                  <a:cubicBezTo>
                    <a:pt x="12133" y="763"/>
                    <a:pt x="12312" y="930"/>
                    <a:pt x="12312" y="1144"/>
                  </a:cubicBezTo>
                  <a:lnTo>
                    <a:pt x="12312" y="3061"/>
                  </a:lnTo>
                  <a:lnTo>
                    <a:pt x="775" y="3061"/>
                  </a:lnTo>
                  <a:lnTo>
                    <a:pt x="775" y="1144"/>
                  </a:lnTo>
                  <a:cubicBezTo>
                    <a:pt x="775" y="942"/>
                    <a:pt x="941" y="763"/>
                    <a:pt x="1144" y="763"/>
                  </a:cubicBezTo>
                  <a:close/>
                  <a:moveTo>
                    <a:pt x="12300" y="3823"/>
                  </a:moveTo>
                  <a:lnTo>
                    <a:pt x="12300" y="10895"/>
                  </a:lnTo>
                  <a:cubicBezTo>
                    <a:pt x="12312" y="11098"/>
                    <a:pt x="12133" y="11276"/>
                    <a:pt x="11919" y="11276"/>
                  </a:cubicBezTo>
                  <a:lnTo>
                    <a:pt x="1144" y="11276"/>
                  </a:lnTo>
                  <a:cubicBezTo>
                    <a:pt x="941" y="11276"/>
                    <a:pt x="763" y="11098"/>
                    <a:pt x="763" y="10895"/>
                  </a:cubicBezTo>
                  <a:lnTo>
                    <a:pt x="763" y="3823"/>
                  </a:lnTo>
                  <a:close/>
                  <a:moveTo>
                    <a:pt x="1144" y="1"/>
                  </a:moveTo>
                  <a:cubicBezTo>
                    <a:pt x="513" y="1"/>
                    <a:pt x="1" y="525"/>
                    <a:pt x="1" y="1144"/>
                  </a:cubicBezTo>
                  <a:lnTo>
                    <a:pt x="1" y="10895"/>
                  </a:lnTo>
                  <a:cubicBezTo>
                    <a:pt x="1" y="11526"/>
                    <a:pt x="524" y="12038"/>
                    <a:pt x="1144" y="12038"/>
                  </a:cubicBezTo>
                  <a:lnTo>
                    <a:pt x="11919" y="12038"/>
                  </a:lnTo>
                  <a:cubicBezTo>
                    <a:pt x="12562" y="12038"/>
                    <a:pt x="13074" y="11514"/>
                    <a:pt x="13074" y="10895"/>
                  </a:cubicBezTo>
                  <a:lnTo>
                    <a:pt x="13074" y="1144"/>
                  </a:lnTo>
                  <a:cubicBezTo>
                    <a:pt x="13074" y="501"/>
                    <a:pt x="12562" y="1"/>
                    <a:pt x="119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;p34">
              <a:extLst>
                <a:ext uri="{FF2B5EF4-FFF2-40B4-BE49-F238E27FC236}">
                  <a16:creationId xmlns:a16="http://schemas.microsoft.com/office/drawing/2014/main" id="{00C0ABD9-DA73-445F-B12F-A93526C3729D}"/>
                </a:ext>
              </a:extLst>
            </p:cNvPr>
            <p:cNvSpPr/>
            <p:nvPr/>
          </p:nvSpPr>
          <p:spPr>
            <a:xfrm>
              <a:off x="6253389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4;p34">
              <a:extLst>
                <a:ext uri="{FF2B5EF4-FFF2-40B4-BE49-F238E27FC236}">
                  <a16:creationId xmlns:a16="http://schemas.microsoft.com/office/drawing/2014/main" id="{407926F1-8B66-4619-9EE2-9F39E02B756E}"/>
                </a:ext>
              </a:extLst>
            </p:cNvPr>
            <p:cNvSpPr/>
            <p:nvPr/>
          </p:nvSpPr>
          <p:spPr>
            <a:xfrm>
              <a:off x="6208902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608" y="24"/>
                    <a:pt x="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5;p34">
              <a:extLst>
                <a:ext uri="{FF2B5EF4-FFF2-40B4-BE49-F238E27FC236}">
                  <a16:creationId xmlns:a16="http://schemas.microsoft.com/office/drawing/2014/main" id="{103B9FD1-4BF7-4177-A025-A788DD31FE86}"/>
                </a:ext>
              </a:extLst>
            </p:cNvPr>
            <p:cNvSpPr/>
            <p:nvPr/>
          </p:nvSpPr>
          <p:spPr>
            <a:xfrm>
              <a:off x="6165111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;p34">
              <a:extLst>
                <a:ext uri="{FF2B5EF4-FFF2-40B4-BE49-F238E27FC236}">
                  <a16:creationId xmlns:a16="http://schemas.microsoft.com/office/drawing/2014/main" id="{F3CAEAC2-4B49-4D87-9B77-0A4878D60993}"/>
                </a:ext>
              </a:extLst>
            </p:cNvPr>
            <p:cNvSpPr/>
            <p:nvPr/>
          </p:nvSpPr>
          <p:spPr>
            <a:xfrm>
              <a:off x="6053055" y="1518043"/>
              <a:ext cx="155558" cy="165897"/>
            </a:xfrm>
            <a:custGeom>
              <a:avLst/>
              <a:gdLst/>
              <a:ahLst/>
              <a:cxnLst/>
              <a:rect l="l" t="t" r="r" b="b"/>
              <a:pathLst>
                <a:path w="5371" h="5728" extrusionOk="0">
                  <a:moveTo>
                    <a:pt x="2679" y="775"/>
                  </a:moveTo>
                  <a:cubicBezTo>
                    <a:pt x="3013" y="775"/>
                    <a:pt x="3286" y="1037"/>
                    <a:pt x="3286" y="1382"/>
                  </a:cubicBezTo>
                  <a:lnTo>
                    <a:pt x="3286" y="1537"/>
                  </a:lnTo>
                  <a:lnTo>
                    <a:pt x="2060" y="1537"/>
                  </a:lnTo>
                  <a:lnTo>
                    <a:pt x="2060" y="1382"/>
                  </a:lnTo>
                  <a:cubicBezTo>
                    <a:pt x="2048" y="1061"/>
                    <a:pt x="2334" y="775"/>
                    <a:pt x="2679" y="775"/>
                  </a:cubicBezTo>
                  <a:close/>
                  <a:moveTo>
                    <a:pt x="3751" y="2323"/>
                  </a:moveTo>
                  <a:cubicBezTo>
                    <a:pt x="3822" y="2323"/>
                    <a:pt x="3882" y="2382"/>
                    <a:pt x="3882" y="2454"/>
                  </a:cubicBezTo>
                  <a:lnTo>
                    <a:pt x="3882" y="3823"/>
                  </a:lnTo>
                  <a:cubicBezTo>
                    <a:pt x="3870" y="4311"/>
                    <a:pt x="3536" y="4751"/>
                    <a:pt x="3072" y="4906"/>
                  </a:cubicBezTo>
                  <a:lnTo>
                    <a:pt x="3072" y="3644"/>
                  </a:lnTo>
                  <a:cubicBezTo>
                    <a:pt x="3072" y="3442"/>
                    <a:pt x="2894" y="3263"/>
                    <a:pt x="2691" y="3263"/>
                  </a:cubicBezTo>
                  <a:cubicBezTo>
                    <a:pt x="2477" y="3263"/>
                    <a:pt x="2298" y="3442"/>
                    <a:pt x="2298" y="3644"/>
                  </a:cubicBezTo>
                  <a:lnTo>
                    <a:pt x="2298" y="4906"/>
                  </a:lnTo>
                  <a:cubicBezTo>
                    <a:pt x="1858" y="4740"/>
                    <a:pt x="1548" y="4311"/>
                    <a:pt x="1548" y="3823"/>
                  </a:cubicBezTo>
                  <a:lnTo>
                    <a:pt x="1548" y="2454"/>
                  </a:lnTo>
                  <a:cubicBezTo>
                    <a:pt x="1548" y="2382"/>
                    <a:pt x="1608" y="2323"/>
                    <a:pt x="1679" y="2323"/>
                  </a:cubicBezTo>
                  <a:close/>
                  <a:moveTo>
                    <a:pt x="2655" y="1"/>
                  </a:moveTo>
                  <a:cubicBezTo>
                    <a:pt x="1905" y="1"/>
                    <a:pt x="1274" y="620"/>
                    <a:pt x="1274" y="1382"/>
                  </a:cubicBezTo>
                  <a:lnTo>
                    <a:pt x="1274" y="1620"/>
                  </a:lnTo>
                  <a:cubicBezTo>
                    <a:pt x="1262" y="1620"/>
                    <a:pt x="1250" y="1632"/>
                    <a:pt x="1227" y="1632"/>
                  </a:cubicBezTo>
                  <a:lnTo>
                    <a:pt x="893" y="1299"/>
                  </a:lnTo>
                  <a:cubicBezTo>
                    <a:pt x="816" y="1221"/>
                    <a:pt x="718" y="1183"/>
                    <a:pt x="621" y="1183"/>
                  </a:cubicBezTo>
                  <a:cubicBezTo>
                    <a:pt x="524" y="1183"/>
                    <a:pt x="429" y="1221"/>
                    <a:pt x="358" y="1299"/>
                  </a:cubicBezTo>
                  <a:cubicBezTo>
                    <a:pt x="203" y="1442"/>
                    <a:pt x="203" y="1680"/>
                    <a:pt x="358" y="1834"/>
                  </a:cubicBezTo>
                  <a:lnTo>
                    <a:pt x="786" y="2263"/>
                  </a:lnTo>
                  <a:cubicBezTo>
                    <a:pt x="774" y="2370"/>
                    <a:pt x="774" y="2382"/>
                    <a:pt x="774" y="2858"/>
                  </a:cubicBezTo>
                  <a:lnTo>
                    <a:pt x="381" y="2858"/>
                  </a:lnTo>
                  <a:cubicBezTo>
                    <a:pt x="179" y="2858"/>
                    <a:pt x="0" y="3037"/>
                    <a:pt x="0" y="3239"/>
                  </a:cubicBezTo>
                  <a:cubicBezTo>
                    <a:pt x="0" y="3454"/>
                    <a:pt x="179" y="3632"/>
                    <a:pt x="381" y="3632"/>
                  </a:cubicBezTo>
                  <a:lnTo>
                    <a:pt x="774" y="3632"/>
                  </a:lnTo>
                  <a:cubicBezTo>
                    <a:pt x="774" y="3823"/>
                    <a:pt x="750" y="4013"/>
                    <a:pt x="834" y="4299"/>
                  </a:cubicBezTo>
                  <a:lnTo>
                    <a:pt x="477" y="4656"/>
                  </a:lnTo>
                  <a:cubicBezTo>
                    <a:pt x="322" y="4811"/>
                    <a:pt x="322" y="5049"/>
                    <a:pt x="477" y="5192"/>
                  </a:cubicBezTo>
                  <a:cubicBezTo>
                    <a:pt x="548" y="5269"/>
                    <a:pt x="643" y="5308"/>
                    <a:pt x="740" y="5308"/>
                  </a:cubicBezTo>
                  <a:cubicBezTo>
                    <a:pt x="837" y="5308"/>
                    <a:pt x="935" y="5269"/>
                    <a:pt x="1012" y="5192"/>
                  </a:cubicBezTo>
                  <a:lnTo>
                    <a:pt x="1191" y="5013"/>
                  </a:lnTo>
                  <a:cubicBezTo>
                    <a:pt x="1578" y="5490"/>
                    <a:pt x="2132" y="5728"/>
                    <a:pt x="2685" y="5728"/>
                  </a:cubicBezTo>
                  <a:cubicBezTo>
                    <a:pt x="3239" y="5728"/>
                    <a:pt x="3792" y="5490"/>
                    <a:pt x="4179" y="5013"/>
                  </a:cubicBezTo>
                  <a:lnTo>
                    <a:pt x="4358" y="5192"/>
                  </a:lnTo>
                  <a:cubicBezTo>
                    <a:pt x="4429" y="5269"/>
                    <a:pt x="4525" y="5308"/>
                    <a:pt x="4621" y="5308"/>
                  </a:cubicBezTo>
                  <a:cubicBezTo>
                    <a:pt x="4718" y="5308"/>
                    <a:pt x="4816" y="5269"/>
                    <a:pt x="4894" y="5192"/>
                  </a:cubicBezTo>
                  <a:cubicBezTo>
                    <a:pt x="5037" y="5049"/>
                    <a:pt x="5037" y="4811"/>
                    <a:pt x="4894" y="4656"/>
                  </a:cubicBezTo>
                  <a:lnTo>
                    <a:pt x="4537" y="4299"/>
                  </a:lnTo>
                  <a:cubicBezTo>
                    <a:pt x="4608" y="4013"/>
                    <a:pt x="4596" y="3823"/>
                    <a:pt x="4596" y="3632"/>
                  </a:cubicBezTo>
                  <a:lnTo>
                    <a:pt x="4977" y="3632"/>
                  </a:lnTo>
                  <a:cubicBezTo>
                    <a:pt x="5191" y="3632"/>
                    <a:pt x="5370" y="3454"/>
                    <a:pt x="5370" y="3239"/>
                  </a:cubicBezTo>
                  <a:cubicBezTo>
                    <a:pt x="5370" y="3037"/>
                    <a:pt x="5215" y="2870"/>
                    <a:pt x="5013" y="2870"/>
                  </a:cubicBezTo>
                  <a:lnTo>
                    <a:pt x="4620" y="2870"/>
                  </a:lnTo>
                  <a:cubicBezTo>
                    <a:pt x="4620" y="2406"/>
                    <a:pt x="4644" y="2335"/>
                    <a:pt x="4584" y="2168"/>
                  </a:cubicBezTo>
                  <a:lnTo>
                    <a:pt x="4906" y="1846"/>
                  </a:lnTo>
                  <a:cubicBezTo>
                    <a:pt x="5060" y="1692"/>
                    <a:pt x="5060" y="1453"/>
                    <a:pt x="4906" y="1311"/>
                  </a:cubicBezTo>
                  <a:cubicBezTo>
                    <a:pt x="4834" y="1233"/>
                    <a:pt x="4739" y="1194"/>
                    <a:pt x="4642" y="1194"/>
                  </a:cubicBezTo>
                  <a:cubicBezTo>
                    <a:pt x="4546" y="1194"/>
                    <a:pt x="4447" y="1233"/>
                    <a:pt x="4370" y="1311"/>
                  </a:cubicBezTo>
                  <a:lnTo>
                    <a:pt x="4072" y="1608"/>
                  </a:lnTo>
                  <a:cubicBezTo>
                    <a:pt x="4060" y="1608"/>
                    <a:pt x="4060" y="1596"/>
                    <a:pt x="4048" y="1596"/>
                  </a:cubicBezTo>
                  <a:lnTo>
                    <a:pt x="4048" y="1382"/>
                  </a:lnTo>
                  <a:cubicBezTo>
                    <a:pt x="4048" y="620"/>
                    <a:pt x="3417" y="1"/>
                    <a:pt x="26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;p34">
              <a:extLst>
                <a:ext uri="{FF2B5EF4-FFF2-40B4-BE49-F238E27FC236}">
                  <a16:creationId xmlns:a16="http://schemas.microsoft.com/office/drawing/2014/main" id="{D2794919-12EE-4B20-986C-116DA74E1EA9}"/>
                </a:ext>
              </a:extLst>
            </p:cNvPr>
            <p:cNvSpPr/>
            <p:nvPr/>
          </p:nvSpPr>
          <p:spPr>
            <a:xfrm>
              <a:off x="5986152" y="1425653"/>
              <a:ext cx="91058" cy="22417"/>
            </a:xfrm>
            <a:custGeom>
              <a:avLst/>
              <a:gdLst/>
              <a:ahLst/>
              <a:cxnLst/>
              <a:rect l="l" t="t" r="r" b="b"/>
              <a:pathLst>
                <a:path w="3144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9"/>
                    <a:pt x="179" y="774"/>
                    <a:pt x="382" y="774"/>
                  </a:cubicBezTo>
                  <a:lnTo>
                    <a:pt x="2751" y="774"/>
                  </a:lnTo>
                  <a:cubicBezTo>
                    <a:pt x="2965" y="774"/>
                    <a:pt x="3144" y="595"/>
                    <a:pt x="3144" y="393"/>
                  </a:cubicBezTo>
                  <a:cubicBezTo>
                    <a:pt x="3144" y="179"/>
                    <a:pt x="2965" y="0"/>
                    <a:pt x="27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;p34">
              <a:extLst>
                <a:ext uri="{FF2B5EF4-FFF2-40B4-BE49-F238E27FC236}">
                  <a16:creationId xmlns:a16="http://schemas.microsoft.com/office/drawing/2014/main" id="{B0D8B4F8-9CF7-4B59-8CD5-2FF12A413005}"/>
                </a:ext>
              </a:extLst>
            </p:cNvPr>
            <p:cNvSpPr/>
            <p:nvPr/>
          </p:nvSpPr>
          <p:spPr>
            <a:xfrm>
              <a:off x="6255055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;p34">
              <a:extLst>
                <a:ext uri="{FF2B5EF4-FFF2-40B4-BE49-F238E27FC236}">
                  <a16:creationId xmlns:a16="http://schemas.microsoft.com/office/drawing/2014/main" id="{60066863-1558-4C10-A53D-45BA71FCF201}"/>
                </a:ext>
              </a:extLst>
            </p:cNvPr>
            <p:cNvSpPr/>
            <p:nvPr/>
          </p:nvSpPr>
          <p:spPr>
            <a:xfrm>
              <a:off x="6166777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38" name="Picture 2" descr="Virus Máy Tính Là Gì? Cách Bảo Vệ Máy Tính Trước Các Tác Nhân Virus Trên  Internet - IT Support/Helpdesk - Dịch vụ IT Cho Doanh nghiệp">
            <a:extLst>
              <a:ext uri="{FF2B5EF4-FFF2-40B4-BE49-F238E27FC236}">
                <a16:creationId xmlns:a16="http://schemas.microsoft.com/office/drawing/2014/main" id="{1B6DB070-5D37-4F1D-A669-41534028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8" y="2391349"/>
            <a:ext cx="3524250" cy="239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Virus máy tính là gì? Cách bảo vệ máy tính tránh khỏi virus xâm nhập -  Thegioididong.com">
            <a:extLst>
              <a:ext uri="{FF2B5EF4-FFF2-40B4-BE49-F238E27FC236}">
                <a16:creationId xmlns:a16="http://schemas.microsoft.com/office/drawing/2014/main" id="{AE7396EA-3143-455C-813C-FB011977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91350"/>
            <a:ext cx="3657719" cy="23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08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147E-2226-401A-A0E6-2F5D7BF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28" y="111331"/>
            <a:ext cx="8229600" cy="5727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VIRUS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ED32-33CF-4E3F-B05B-B88999CD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929" y="863550"/>
            <a:ext cx="5567422" cy="3416400"/>
          </a:xfrm>
        </p:spPr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</a:p>
          <a:p>
            <a:pPr marL="114300" indent="0">
              <a:spcAft>
                <a:spcPts val="1200"/>
              </a:spcAft>
              <a:buNone/>
            </a:pPr>
            <a:endParaRPr lang="en-US" dirty="0">
              <a:latin typeface="Fira Sans" panose="020B05030500000200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B3FA7A-6EC2-4E2B-B7B7-F7E9C9BE2596}"/>
              </a:ext>
            </a:extLst>
          </p:cNvPr>
          <p:cNvCxnSpPr>
            <a:cxnSpLocks/>
          </p:cNvCxnSpPr>
          <p:nvPr/>
        </p:nvCxnSpPr>
        <p:spPr>
          <a:xfrm>
            <a:off x="-10632" y="677653"/>
            <a:ext cx="9239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21;p34">
            <a:extLst>
              <a:ext uri="{FF2B5EF4-FFF2-40B4-BE49-F238E27FC236}">
                <a16:creationId xmlns:a16="http://schemas.microsoft.com/office/drawing/2014/main" id="{A74D452C-0C77-4819-B334-B00335BAB89D}"/>
              </a:ext>
            </a:extLst>
          </p:cNvPr>
          <p:cNvGrpSpPr/>
          <p:nvPr/>
        </p:nvGrpSpPr>
        <p:grpSpPr>
          <a:xfrm>
            <a:off x="1438286" y="168874"/>
            <a:ext cx="480467" cy="476931"/>
            <a:chOff x="5941665" y="1381832"/>
            <a:chExt cx="378656" cy="348680"/>
          </a:xfrm>
        </p:grpSpPr>
        <p:sp>
          <p:nvSpPr>
            <p:cNvPr id="15" name="Google Shape;322;p34">
              <a:extLst>
                <a:ext uri="{FF2B5EF4-FFF2-40B4-BE49-F238E27FC236}">
                  <a16:creationId xmlns:a16="http://schemas.microsoft.com/office/drawing/2014/main" id="{55FD3A9E-C27C-40A5-9B74-1B98E733EE00}"/>
                </a:ext>
              </a:extLst>
            </p:cNvPr>
            <p:cNvSpPr/>
            <p:nvPr/>
          </p:nvSpPr>
          <p:spPr>
            <a:xfrm>
              <a:off x="5941665" y="1381832"/>
              <a:ext cx="378656" cy="348680"/>
            </a:xfrm>
            <a:custGeom>
              <a:avLst/>
              <a:gdLst/>
              <a:ahLst/>
              <a:cxnLst/>
              <a:rect l="l" t="t" r="r" b="b"/>
              <a:pathLst>
                <a:path w="13074" h="12039" extrusionOk="0">
                  <a:moveTo>
                    <a:pt x="11919" y="763"/>
                  </a:moveTo>
                  <a:cubicBezTo>
                    <a:pt x="12133" y="763"/>
                    <a:pt x="12312" y="930"/>
                    <a:pt x="12312" y="1144"/>
                  </a:cubicBezTo>
                  <a:lnTo>
                    <a:pt x="12312" y="3061"/>
                  </a:lnTo>
                  <a:lnTo>
                    <a:pt x="775" y="3061"/>
                  </a:lnTo>
                  <a:lnTo>
                    <a:pt x="775" y="1144"/>
                  </a:lnTo>
                  <a:cubicBezTo>
                    <a:pt x="775" y="942"/>
                    <a:pt x="941" y="763"/>
                    <a:pt x="1144" y="763"/>
                  </a:cubicBezTo>
                  <a:close/>
                  <a:moveTo>
                    <a:pt x="12300" y="3823"/>
                  </a:moveTo>
                  <a:lnTo>
                    <a:pt x="12300" y="10895"/>
                  </a:lnTo>
                  <a:cubicBezTo>
                    <a:pt x="12312" y="11098"/>
                    <a:pt x="12133" y="11276"/>
                    <a:pt x="11919" y="11276"/>
                  </a:cubicBezTo>
                  <a:lnTo>
                    <a:pt x="1144" y="11276"/>
                  </a:lnTo>
                  <a:cubicBezTo>
                    <a:pt x="941" y="11276"/>
                    <a:pt x="763" y="11098"/>
                    <a:pt x="763" y="10895"/>
                  </a:cubicBezTo>
                  <a:lnTo>
                    <a:pt x="763" y="3823"/>
                  </a:lnTo>
                  <a:close/>
                  <a:moveTo>
                    <a:pt x="1144" y="1"/>
                  </a:moveTo>
                  <a:cubicBezTo>
                    <a:pt x="513" y="1"/>
                    <a:pt x="1" y="525"/>
                    <a:pt x="1" y="1144"/>
                  </a:cubicBezTo>
                  <a:lnTo>
                    <a:pt x="1" y="10895"/>
                  </a:lnTo>
                  <a:cubicBezTo>
                    <a:pt x="1" y="11526"/>
                    <a:pt x="524" y="12038"/>
                    <a:pt x="1144" y="12038"/>
                  </a:cubicBezTo>
                  <a:lnTo>
                    <a:pt x="11919" y="12038"/>
                  </a:lnTo>
                  <a:cubicBezTo>
                    <a:pt x="12562" y="12038"/>
                    <a:pt x="13074" y="11514"/>
                    <a:pt x="13074" y="10895"/>
                  </a:cubicBezTo>
                  <a:lnTo>
                    <a:pt x="13074" y="1144"/>
                  </a:lnTo>
                  <a:cubicBezTo>
                    <a:pt x="13074" y="501"/>
                    <a:pt x="12562" y="1"/>
                    <a:pt x="119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;p34">
              <a:extLst>
                <a:ext uri="{FF2B5EF4-FFF2-40B4-BE49-F238E27FC236}">
                  <a16:creationId xmlns:a16="http://schemas.microsoft.com/office/drawing/2014/main" id="{00C0ABD9-DA73-445F-B12F-A93526C3729D}"/>
                </a:ext>
              </a:extLst>
            </p:cNvPr>
            <p:cNvSpPr/>
            <p:nvPr/>
          </p:nvSpPr>
          <p:spPr>
            <a:xfrm>
              <a:off x="6253389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4;p34">
              <a:extLst>
                <a:ext uri="{FF2B5EF4-FFF2-40B4-BE49-F238E27FC236}">
                  <a16:creationId xmlns:a16="http://schemas.microsoft.com/office/drawing/2014/main" id="{407926F1-8B66-4619-9EE2-9F39E02B756E}"/>
                </a:ext>
              </a:extLst>
            </p:cNvPr>
            <p:cNvSpPr/>
            <p:nvPr/>
          </p:nvSpPr>
          <p:spPr>
            <a:xfrm>
              <a:off x="6208902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608" y="24"/>
                    <a:pt x="3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5;p34">
              <a:extLst>
                <a:ext uri="{FF2B5EF4-FFF2-40B4-BE49-F238E27FC236}">
                  <a16:creationId xmlns:a16="http://schemas.microsoft.com/office/drawing/2014/main" id="{103B9FD1-4BF7-4177-A025-A788DD31FE86}"/>
                </a:ext>
              </a:extLst>
            </p:cNvPr>
            <p:cNvSpPr/>
            <p:nvPr/>
          </p:nvSpPr>
          <p:spPr>
            <a:xfrm>
              <a:off x="6165111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;p34">
              <a:extLst>
                <a:ext uri="{FF2B5EF4-FFF2-40B4-BE49-F238E27FC236}">
                  <a16:creationId xmlns:a16="http://schemas.microsoft.com/office/drawing/2014/main" id="{F3CAEAC2-4B49-4D87-9B77-0A4878D60993}"/>
                </a:ext>
              </a:extLst>
            </p:cNvPr>
            <p:cNvSpPr/>
            <p:nvPr/>
          </p:nvSpPr>
          <p:spPr>
            <a:xfrm>
              <a:off x="6053055" y="1518043"/>
              <a:ext cx="155558" cy="165897"/>
            </a:xfrm>
            <a:custGeom>
              <a:avLst/>
              <a:gdLst/>
              <a:ahLst/>
              <a:cxnLst/>
              <a:rect l="l" t="t" r="r" b="b"/>
              <a:pathLst>
                <a:path w="5371" h="5728" extrusionOk="0">
                  <a:moveTo>
                    <a:pt x="2679" y="775"/>
                  </a:moveTo>
                  <a:cubicBezTo>
                    <a:pt x="3013" y="775"/>
                    <a:pt x="3286" y="1037"/>
                    <a:pt x="3286" y="1382"/>
                  </a:cubicBezTo>
                  <a:lnTo>
                    <a:pt x="3286" y="1537"/>
                  </a:lnTo>
                  <a:lnTo>
                    <a:pt x="2060" y="1537"/>
                  </a:lnTo>
                  <a:lnTo>
                    <a:pt x="2060" y="1382"/>
                  </a:lnTo>
                  <a:cubicBezTo>
                    <a:pt x="2048" y="1061"/>
                    <a:pt x="2334" y="775"/>
                    <a:pt x="2679" y="775"/>
                  </a:cubicBezTo>
                  <a:close/>
                  <a:moveTo>
                    <a:pt x="3751" y="2323"/>
                  </a:moveTo>
                  <a:cubicBezTo>
                    <a:pt x="3822" y="2323"/>
                    <a:pt x="3882" y="2382"/>
                    <a:pt x="3882" y="2454"/>
                  </a:cubicBezTo>
                  <a:lnTo>
                    <a:pt x="3882" y="3823"/>
                  </a:lnTo>
                  <a:cubicBezTo>
                    <a:pt x="3870" y="4311"/>
                    <a:pt x="3536" y="4751"/>
                    <a:pt x="3072" y="4906"/>
                  </a:cubicBezTo>
                  <a:lnTo>
                    <a:pt x="3072" y="3644"/>
                  </a:lnTo>
                  <a:cubicBezTo>
                    <a:pt x="3072" y="3442"/>
                    <a:pt x="2894" y="3263"/>
                    <a:pt x="2691" y="3263"/>
                  </a:cubicBezTo>
                  <a:cubicBezTo>
                    <a:pt x="2477" y="3263"/>
                    <a:pt x="2298" y="3442"/>
                    <a:pt x="2298" y="3644"/>
                  </a:cubicBezTo>
                  <a:lnTo>
                    <a:pt x="2298" y="4906"/>
                  </a:lnTo>
                  <a:cubicBezTo>
                    <a:pt x="1858" y="4740"/>
                    <a:pt x="1548" y="4311"/>
                    <a:pt x="1548" y="3823"/>
                  </a:cubicBezTo>
                  <a:lnTo>
                    <a:pt x="1548" y="2454"/>
                  </a:lnTo>
                  <a:cubicBezTo>
                    <a:pt x="1548" y="2382"/>
                    <a:pt x="1608" y="2323"/>
                    <a:pt x="1679" y="2323"/>
                  </a:cubicBezTo>
                  <a:close/>
                  <a:moveTo>
                    <a:pt x="2655" y="1"/>
                  </a:moveTo>
                  <a:cubicBezTo>
                    <a:pt x="1905" y="1"/>
                    <a:pt x="1274" y="620"/>
                    <a:pt x="1274" y="1382"/>
                  </a:cubicBezTo>
                  <a:lnTo>
                    <a:pt x="1274" y="1620"/>
                  </a:lnTo>
                  <a:cubicBezTo>
                    <a:pt x="1262" y="1620"/>
                    <a:pt x="1250" y="1632"/>
                    <a:pt x="1227" y="1632"/>
                  </a:cubicBezTo>
                  <a:lnTo>
                    <a:pt x="893" y="1299"/>
                  </a:lnTo>
                  <a:cubicBezTo>
                    <a:pt x="816" y="1221"/>
                    <a:pt x="718" y="1183"/>
                    <a:pt x="621" y="1183"/>
                  </a:cubicBezTo>
                  <a:cubicBezTo>
                    <a:pt x="524" y="1183"/>
                    <a:pt x="429" y="1221"/>
                    <a:pt x="358" y="1299"/>
                  </a:cubicBezTo>
                  <a:cubicBezTo>
                    <a:pt x="203" y="1442"/>
                    <a:pt x="203" y="1680"/>
                    <a:pt x="358" y="1834"/>
                  </a:cubicBezTo>
                  <a:lnTo>
                    <a:pt x="786" y="2263"/>
                  </a:lnTo>
                  <a:cubicBezTo>
                    <a:pt x="774" y="2370"/>
                    <a:pt x="774" y="2382"/>
                    <a:pt x="774" y="2858"/>
                  </a:cubicBezTo>
                  <a:lnTo>
                    <a:pt x="381" y="2858"/>
                  </a:lnTo>
                  <a:cubicBezTo>
                    <a:pt x="179" y="2858"/>
                    <a:pt x="0" y="3037"/>
                    <a:pt x="0" y="3239"/>
                  </a:cubicBezTo>
                  <a:cubicBezTo>
                    <a:pt x="0" y="3454"/>
                    <a:pt x="179" y="3632"/>
                    <a:pt x="381" y="3632"/>
                  </a:cubicBezTo>
                  <a:lnTo>
                    <a:pt x="774" y="3632"/>
                  </a:lnTo>
                  <a:cubicBezTo>
                    <a:pt x="774" y="3823"/>
                    <a:pt x="750" y="4013"/>
                    <a:pt x="834" y="4299"/>
                  </a:cubicBezTo>
                  <a:lnTo>
                    <a:pt x="477" y="4656"/>
                  </a:lnTo>
                  <a:cubicBezTo>
                    <a:pt x="322" y="4811"/>
                    <a:pt x="322" y="5049"/>
                    <a:pt x="477" y="5192"/>
                  </a:cubicBezTo>
                  <a:cubicBezTo>
                    <a:pt x="548" y="5269"/>
                    <a:pt x="643" y="5308"/>
                    <a:pt x="740" y="5308"/>
                  </a:cubicBezTo>
                  <a:cubicBezTo>
                    <a:pt x="837" y="5308"/>
                    <a:pt x="935" y="5269"/>
                    <a:pt x="1012" y="5192"/>
                  </a:cubicBezTo>
                  <a:lnTo>
                    <a:pt x="1191" y="5013"/>
                  </a:lnTo>
                  <a:cubicBezTo>
                    <a:pt x="1578" y="5490"/>
                    <a:pt x="2132" y="5728"/>
                    <a:pt x="2685" y="5728"/>
                  </a:cubicBezTo>
                  <a:cubicBezTo>
                    <a:pt x="3239" y="5728"/>
                    <a:pt x="3792" y="5490"/>
                    <a:pt x="4179" y="5013"/>
                  </a:cubicBezTo>
                  <a:lnTo>
                    <a:pt x="4358" y="5192"/>
                  </a:lnTo>
                  <a:cubicBezTo>
                    <a:pt x="4429" y="5269"/>
                    <a:pt x="4525" y="5308"/>
                    <a:pt x="4621" y="5308"/>
                  </a:cubicBezTo>
                  <a:cubicBezTo>
                    <a:pt x="4718" y="5308"/>
                    <a:pt x="4816" y="5269"/>
                    <a:pt x="4894" y="5192"/>
                  </a:cubicBezTo>
                  <a:cubicBezTo>
                    <a:pt x="5037" y="5049"/>
                    <a:pt x="5037" y="4811"/>
                    <a:pt x="4894" y="4656"/>
                  </a:cubicBezTo>
                  <a:lnTo>
                    <a:pt x="4537" y="4299"/>
                  </a:lnTo>
                  <a:cubicBezTo>
                    <a:pt x="4608" y="4013"/>
                    <a:pt x="4596" y="3823"/>
                    <a:pt x="4596" y="3632"/>
                  </a:cubicBezTo>
                  <a:lnTo>
                    <a:pt x="4977" y="3632"/>
                  </a:lnTo>
                  <a:cubicBezTo>
                    <a:pt x="5191" y="3632"/>
                    <a:pt x="5370" y="3454"/>
                    <a:pt x="5370" y="3239"/>
                  </a:cubicBezTo>
                  <a:cubicBezTo>
                    <a:pt x="5370" y="3037"/>
                    <a:pt x="5215" y="2870"/>
                    <a:pt x="5013" y="2870"/>
                  </a:cubicBezTo>
                  <a:lnTo>
                    <a:pt x="4620" y="2870"/>
                  </a:lnTo>
                  <a:cubicBezTo>
                    <a:pt x="4620" y="2406"/>
                    <a:pt x="4644" y="2335"/>
                    <a:pt x="4584" y="2168"/>
                  </a:cubicBezTo>
                  <a:lnTo>
                    <a:pt x="4906" y="1846"/>
                  </a:lnTo>
                  <a:cubicBezTo>
                    <a:pt x="5060" y="1692"/>
                    <a:pt x="5060" y="1453"/>
                    <a:pt x="4906" y="1311"/>
                  </a:cubicBezTo>
                  <a:cubicBezTo>
                    <a:pt x="4834" y="1233"/>
                    <a:pt x="4739" y="1194"/>
                    <a:pt x="4642" y="1194"/>
                  </a:cubicBezTo>
                  <a:cubicBezTo>
                    <a:pt x="4546" y="1194"/>
                    <a:pt x="4447" y="1233"/>
                    <a:pt x="4370" y="1311"/>
                  </a:cubicBezTo>
                  <a:lnTo>
                    <a:pt x="4072" y="1608"/>
                  </a:lnTo>
                  <a:cubicBezTo>
                    <a:pt x="4060" y="1608"/>
                    <a:pt x="4060" y="1596"/>
                    <a:pt x="4048" y="1596"/>
                  </a:cubicBezTo>
                  <a:lnTo>
                    <a:pt x="4048" y="1382"/>
                  </a:lnTo>
                  <a:cubicBezTo>
                    <a:pt x="4048" y="620"/>
                    <a:pt x="3417" y="1"/>
                    <a:pt x="26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;p34">
              <a:extLst>
                <a:ext uri="{FF2B5EF4-FFF2-40B4-BE49-F238E27FC236}">
                  <a16:creationId xmlns:a16="http://schemas.microsoft.com/office/drawing/2014/main" id="{D2794919-12EE-4B20-986C-116DA74E1EA9}"/>
                </a:ext>
              </a:extLst>
            </p:cNvPr>
            <p:cNvSpPr/>
            <p:nvPr/>
          </p:nvSpPr>
          <p:spPr>
            <a:xfrm>
              <a:off x="5986152" y="1425653"/>
              <a:ext cx="91058" cy="22417"/>
            </a:xfrm>
            <a:custGeom>
              <a:avLst/>
              <a:gdLst/>
              <a:ahLst/>
              <a:cxnLst/>
              <a:rect l="l" t="t" r="r" b="b"/>
              <a:pathLst>
                <a:path w="3144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19"/>
                    <a:pt x="179" y="774"/>
                    <a:pt x="382" y="774"/>
                  </a:cubicBezTo>
                  <a:lnTo>
                    <a:pt x="2751" y="774"/>
                  </a:lnTo>
                  <a:cubicBezTo>
                    <a:pt x="2965" y="774"/>
                    <a:pt x="3144" y="595"/>
                    <a:pt x="3144" y="393"/>
                  </a:cubicBezTo>
                  <a:cubicBezTo>
                    <a:pt x="3144" y="179"/>
                    <a:pt x="2965" y="0"/>
                    <a:pt x="27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;p34">
              <a:extLst>
                <a:ext uri="{FF2B5EF4-FFF2-40B4-BE49-F238E27FC236}">
                  <a16:creationId xmlns:a16="http://schemas.microsoft.com/office/drawing/2014/main" id="{B0D8B4F8-9CF7-4B59-8CD5-2FF12A413005}"/>
                </a:ext>
              </a:extLst>
            </p:cNvPr>
            <p:cNvSpPr/>
            <p:nvPr/>
          </p:nvSpPr>
          <p:spPr>
            <a:xfrm>
              <a:off x="6255055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5;p34">
              <a:extLst>
                <a:ext uri="{FF2B5EF4-FFF2-40B4-BE49-F238E27FC236}">
                  <a16:creationId xmlns:a16="http://schemas.microsoft.com/office/drawing/2014/main" id="{60066863-1558-4C10-A53D-45BA71FCF201}"/>
                </a:ext>
              </a:extLst>
            </p:cNvPr>
            <p:cNvSpPr/>
            <p:nvPr/>
          </p:nvSpPr>
          <p:spPr>
            <a:xfrm>
              <a:off x="6166777" y="1425653"/>
              <a:ext cx="22446" cy="22417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E80CBF-F04B-459C-A31E-9A4CB3A8DF51}"/>
              </a:ext>
            </a:extLst>
          </p:cNvPr>
          <p:cNvSpPr txBox="1"/>
          <p:nvPr/>
        </p:nvSpPr>
        <p:spPr>
          <a:xfrm>
            <a:off x="485775" y="1336268"/>
            <a:ext cx="45339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285750">
              <a:spcAft>
                <a:spcPts val="1200"/>
              </a:spcAft>
              <a:buFontTx/>
              <a:buChar char="-"/>
            </a:pP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lệnh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dạng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mã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dãy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nhị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tới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đi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tổ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module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riêng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gọi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là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"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con" (routine)</a:t>
            </a:r>
            <a:r>
              <a:rPr lang="en-US" sz="1800" b="1" dirty="0">
                <a:solidFill>
                  <a:srgbClr val="333333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.</a:t>
            </a:r>
          </a:p>
          <a:p>
            <a:pPr marL="400050" indent="-285750"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Virus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viết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dưới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dạng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một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routine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hiện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sửa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tham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số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địa</a:t>
            </a:r>
            <a:r>
              <a:rPr lang="en-US" sz="1800" b="1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lệnh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trỏ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. Khi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kết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thúc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virus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khiển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routine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gọi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rgbClr val="333333"/>
                </a:solidFill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.</a:t>
            </a:r>
            <a:endParaRPr lang="en-US" sz="1800" dirty="0">
              <a:latin typeface="Fira Sans" panose="020B0503050000020004" pitchFamily="34" charset="0"/>
            </a:endParaRPr>
          </a:p>
        </p:txBody>
      </p:sp>
      <p:pic>
        <p:nvPicPr>
          <p:cNvPr id="4098" name="Picture 2" descr="Những Virus máy tính làm &amp;quot;điên đầu&amp;quot; cả thế giới">
            <a:extLst>
              <a:ext uri="{FF2B5EF4-FFF2-40B4-BE49-F238E27FC236}">
                <a16:creationId xmlns:a16="http://schemas.microsoft.com/office/drawing/2014/main" id="{3C72BCE0-9CD1-4095-88FF-9BF5CE9E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53" y="777969"/>
            <a:ext cx="2888172" cy="41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448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uiExpand="1" build="p"/>
    </p:bldLst>
  </p:timing>
</p:sld>
</file>

<file path=ppt/theme/theme1.xml><?xml version="1.0" encoding="utf-8"?>
<a:theme xmlns:a="http://schemas.openxmlformats.org/drawingml/2006/main" name="Malware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E94E1B"/>
      </a:accent1>
      <a:accent2>
        <a:srgbClr val="E94E1B"/>
      </a:accent2>
      <a:accent3>
        <a:srgbClr val="EE7026"/>
      </a:accent3>
      <a:accent4>
        <a:srgbClr val="3C3C3B"/>
      </a:accent4>
      <a:accent5>
        <a:srgbClr val="575756"/>
      </a:accent5>
      <a:accent6>
        <a:srgbClr val="C6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4BCEC06835B4291CB6C2806D869D3" ma:contentTypeVersion="6" ma:contentTypeDescription="Create a new document." ma:contentTypeScope="" ma:versionID="5bc454f9d703b9eb8f77a474d3145f15">
  <xsd:schema xmlns:xsd="http://www.w3.org/2001/XMLSchema" xmlns:xs="http://www.w3.org/2001/XMLSchema" xmlns:p="http://schemas.microsoft.com/office/2006/metadata/properties" xmlns:ns2="e3bb79e9-f095-419c-a3ab-5a98e0c14c25" targetNamespace="http://schemas.microsoft.com/office/2006/metadata/properties" ma:root="true" ma:fieldsID="3bb0ce5247f7d0fb0cb660b1f9de3b06" ns2:_="">
    <xsd:import namespace="e3bb79e9-f095-419c-a3ab-5a98e0c14c2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b79e9-f095-419c-a3ab-5a98e0c14c2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3bb79e9-f095-419c-a3ab-5a98e0c14c25" xsi:nil="true"/>
  </documentManagement>
</p:properties>
</file>

<file path=customXml/itemProps1.xml><?xml version="1.0" encoding="utf-8"?>
<ds:datastoreItem xmlns:ds="http://schemas.openxmlformats.org/officeDocument/2006/customXml" ds:itemID="{9E2969EC-B9E0-4981-901F-BFA9852E433A}"/>
</file>

<file path=customXml/itemProps2.xml><?xml version="1.0" encoding="utf-8"?>
<ds:datastoreItem xmlns:ds="http://schemas.openxmlformats.org/officeDocument/2006/customXml" ds:itemID="{8D341118-CE44-4F51-9BEF-9A5F5B25080A}"/>
</file>

<file path=customXml/itemProps3.xml><?xml version="1.0" encoding="utf-8"?>
<ds:datastoreItem xmlns:ds="http://schemas.openxmlformats.org/officeDocument/2006/customXml" ds:itemID="{FF21E564-6403-4C2B-BA63-F24E7CF2216D}"/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719</Words>
  <Application>Microsoft Office PowerPoint</Application>
  <PresentationFormat>On-screen Show (16:9)</PresentationFormat>
  <Paragraphs>99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Fira Mono Medium</vt:lpstr>
      <vt:lpstr>Fira Sans</vt:lpstr>
      <vt:lpstr>Fira Sans Black</vt:lpstr>
      <vt:lpstr>Fira Sans Medium</vt:lpstr>
      <vt:lpstr>Lato Light</vt:lpstr>
      <vt:lpstr>Times New Roman</vt:lpstr>
      <vt:lpstr>Malware Infographics by Slidesgo</vt:lpstr>
      <vt:lpstr>PHÂN BIỆT CÁC KHÁI NIỆM VIRUS, TROJAN, WORM </vt:lpstr>
      <vt:lpstr>NỘI DUNG CHÍNH</vt:lpstr>
      <vt:lpstr>GIỚI THIỆU VỀ MALWARE</vt:lpstr>
      <vt:lpstr>Giới thiệu về Malware</vt:lpstr>
      <vt:lpstr>Giới thiệu về Malware</vt:lpstr>
      <vt:lpstr>Giới thiệu về Malware</vt:lpstr>
      <vt:lpstr>VIRUS, WORM VÀ TROJAN</vt:lpstr>
      <vt:lpstr>VIRUS</vt:lpstr>
      <vt:lpstr>VIRUS</vt:lpstr>
      <vt:lpstr>VIRUS</vt:lpstr>
      <vt:lpstr>VIRUS</vt:lpstr>
      <vt:lpstr>TROJAN</vt:lpstr>
      <vt:lpstr>TROJAN</vt:lpstr>
      <vt:lpstr>TROJAN</vt:lpstr>
      <vt:lpstr>WORM</vt:lpstr>
      <vt:lpstr>WORM</vt:lpstr>
      <vt:lpstr> TỔNG HỢP VÀ SO SÁNH </vt:lpstr>
      <vt:lpstr>TỔNG HỢP VÀ SO SÁNH</vt:lpstr>
      <vt:lpstr>Cảm ơn mọi người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BIỆT CÁC KHÁI NIỆM VIRUS, TROJAN, WORM</dc:title>
  <dc:creator>ADMIN</dc:creator>
  <cp:lastModifiedBy>Phan Trong Cuong 20215538</cp:lastModifiedBy>
  <cp:revision>13</cp:revision>
  <dcterms:modified xsi:type="dcterms:W3CDTF">2021-10-31T14:47:29Z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0x0101008844BCEC06835B4291CB6C2806D869D3</vt:lpwstr>
  </property>
</Properties>
</file>